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4"/>
  </p:notesMasterIdLst>
  <p:sldIdLst>
    <p:sldId id="268" r:id="rId2"/>
    <p:sldId id="269" r:id="rId3"/>
    <p:sldId id="259" r:id="rId4"/>
    <p:sldId id="261" r:id="rId5"/>
    <p:sldId id="266" r:id="rId6"/>
    <p:sldId id="263" r:id="rId7"/>
    <p:sldId id="262" r:id="rId8"/>
    <p:sldId id="264" r:id="rId9"/>
    <p:sldId id="265" r:id="rId10"/>
    <p:sldId id="270" r:id="rId11"/>
    <p:sldId id="271" r:id="rId12"/>
    <p:sldId id="272" r:id="rId1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FFB3B3"/>
    <a:srgbClr val="BDF5D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36" y="32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File Size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(2)'!$D$4:$D$32</c:f>
              <c:numCache>
                <c:formatCode>0.00</c:formatCode>
                <c:ptCount val="29"/>
                <c:pt idx="0">
                  <c:v>20.092499999999998</c:v>
                </c:pt>
                <c:pt idx="1">
                  <c:v>1.9681</c:v>
                </c:pt>
                <c:pt idx="2">
                  <c:v>1.0869</c:v>
                </c:pt>
                <c:pt idx="3">
                  <c:v>1.7180999999999997</c:v>
                </c:pt>
                <c:pt idx="4">
                  <c:v>6.7289000000000003</c:v>
                </c:pt>
                <c:pt idx="5">
                  <c:v>0.92180000000000006</c:v>
                </c:pt>
                <c:pt idx="6">
                  <c:v>1.2038</c:v>
                </c:pt>
                <c:pt idx="7">
                  <c:v>0.80890000000000006</c:v>
                </c:pt>
                <c:pt idx="8">
                  <c:v>42.372799999999998</c:v>
                </c:pt>
                <c:pt idx="9">
                  <c:v>7.1162000000000001</c:v>
                </c:pt>
                <c:pt idx="10">
                  <c:v>3.4291</c:v>
                </c:pt>
                <c:pt idx="11">
                  <c:v>2.3835999999999999</c:v>
                </c:pt>
                <c:pt idx="12">
                  <c:v>4.2939999999999996</c:v>
                </c:pt>
                <c:pt idx="13">
                  <c:v>2.6242999999999999</c:v>
                </c:pt>
                <c:pt idx="14">
                  <c:v>1.1464000000000001</c:v>
                </c:pt>
                <c:pt idx="15">
                  <c:v>0.83230000000000004</c:v>
                </c:pt>
                <c:pt idx="16">
                  <c:v>0.53550000000000009</c:v>
                </c:pt>
                <c:pt idx="17">
                  <c:v>0.36359999999999998</c:v>
                </c:pt>
                <c:pt idx="18">
                  <c:v>0.19800000000000001</c:v>
                </c:pt>
                <c:pt idx="19">
                  <c:v>6.8099999999999994E-2</c:v>
                </c:pt>
                <c:pt idx="20">
                  <c:v>5.9199999999999996E-2</c:v>
                </c:pt>
                <c:pt idx="21">
                  <c:v>3.1E-2</c:v>
                </c:pt>
                <c:pt idx="22">
                  <c:v>1.04E-2</c:v>
                </c:pt>
                <c:pt idx="23">
                  <c:v>4.3E-3</c:v>
                </c:pt>
                <c:pt idx="24">
                  <c:v>8.9999999999999998E-4</c:v>
                </c:pt>
                <c:pt idx="25">
                  <c:v>6.0000000000000006E-4</c:v>
                </c:pt>
                <c:pt idx="26">
                  <c:v>3.9999999999999996E-4</c:v>
                </c:pt>
                <c:pt idx="27">
                  <c:v>3.0000000000000003E-4</c:v>
                </c:pt>
                <c:pt idx="28">
                  <c:v>0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(2)'!$E$4:$E$32</c:f>
              <c:numCache>
                <c:formatCode>0.00</c:formatCode>
                <c:ptCount val="29"/>
                <c:pt idx="0">
                  <c:v>47.319800000000001</c:v>
                </c:pt>
                <c:pt idx="1">
                  <c:v>2.5282999999999998</c:v>
                </c:pt>
                <c:pt idx="2">
                  <c:v>5.8604000000000003</c:v>
                </c:pt>
                <c:pt idx="3">
                  <c:v>5.6280999999999999</c:v>
                </c:pt>
                <c:pt idx="4">
                  <c:v>4.5003000000000002</c:v>
                </c:pt>
                <c:pt idx="5">
                  <c:v>5.4913999999999996</c:v>
                </c:pt>
                <c:pt idx="6">
                  <c:v>1.3979999999999999</c:v>
                </c:pt>
                <c:pt idx="7">
                  <c:v>0.5544</c:v>
                </c:pt>
                <c:pt idx="8">
                  <c:v>0.9889</c:v>
                </c:pt>
                <c:pt idx="9">
                  <c:v>7.9611999999999998</c:v>
                </c:pt>
                <c:pt idx="10">
                  <c:v>7.6561000000000003</c:v>
                </c:pt>
                <c:pt idx="11">
                  <c:v>1.915</c:v>
                </c:pt>
                <c:pt idx="12">
                  <c:v>2.3031000000000001</c:v>
                </c:pt>
                <c:pt idx="13">
                  <c:v>0.59670000000000001</c:v>
                </c:pt>
                <c:pt idx="14">
                  <c:v>0.68159999999999998</c:v>
                </c:pt>
                <c:pt idx="15">
                  <c:v>3.2958000000000003</c:v>
                </c:pt>
                <c:pt idx="16">
                  <c:v>0.36510000000000004</c:v>
                </c:pt>
                <c:pt idx="17">
                  <c:v>0.56520000000000004</c:v>
                </c:pt>
                <c:pt idx="18">
                  <c:v>0.27750000000000002</c:v>
                </c:pt>
                <c:pt idx="19">
                  <c:v>3.0300000000000001E-2</c:v>
                </c:pt>
                <c:pt idx="20">
                  <c:v>1.37E-2</c:v>
                </c:pt>
                <c:pt idx="21">
                  <c:v>2.7400000000000001E-2</c:v>
                </c:pt>
                <c:pt idx="22">
                  <c:v>2.1000000000000001E-2</c:v>
                </c:pt>
                <c:pt idx="23">
                  <c:v>1.8E-3</c:v>
                </c:pt>
                <c:pt idx="24">
                  <c:v>1.7600000000000001E-2</c:v>
                </c:pt>
                <c:pt idx="25">
                  <c:v>1.2000000000000001E-3</c:v>
                </c:pt>
                <c:pt idx="26">
                  <c:v>9.9999999999999991E-5</c:v>
                </c:pt>
                <c:pt idx="27">
                  <c:v>9.9999999999999991E-5</c:v>
                </c:pt>
                <c:pt idx="28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(2)'!$F$4:$F$32</c:f>
              <c:numCache>
                <c:formatCode>0.00</c:formatCode>
                <c:ptCount val="29"/>
                <c:pt idx="0">
                  <c:v>12.42</c:v>
                </c:pt>
                <c:pt idx="1">
                  <c:v>2.02</c:v>
                </c:pt>
                <c:pt idx="2">
                  <c:v>10.72</c:v>
                </c:pt>
                <c:pt idx="3">
                  <c:v>4.45</c:v>
                </c:pt>
                <c:pt idx="4">
                  <c:v>4.29</c:v>
                </c:pt>
                <c:pt idx="5">
                  <c:v>4.5199999999999996</c:v>
                </c:pt>
                <c:pt idx="6">
                  <c:v>22.66</c:v>
                </c:pt>
                <c:pt idx="7">
                  <c:v>1.0999999999999999</c:v>
                </c:pt>
                <c:pt idx="8">
                  <c:v>7.13</c:v>
                </c:pt>
                <c:pt idx="9">
                  <c:v>17.46</c:v>
                </c:pt>
                <c:pt idx="10">
                  <c:v>1.9</c:v>
                </c:pt>
                <c:pt idx="11">
                  <c:v>1.66</c:v>
                </c:pt>
                <c:pt idx="12">
                  <c:v>4.1399999999999997</c:v>
                </c:pt>
                <c:pt idx="13">
                  <c:v>2.0699999999999998</c:v>
                </c:pt>
                <c:pt idx="14">
                  <c:v>1.2</c:v>
                </c:pt>
                <c:pt idx="15">
                  <c:v>0.65</c:v>
                </c:pt>
                <c:pt idx="16">
                  <c:v>0.62</c:v>
                </c:pt>
                <c:pt idx="17">
                  <c:v>0.3</c:v>
                </c:pt>
                <c:pt idx="18">
                  <c:v>0.32</c:v>
                </c:pt>
                <c:pt idx="19">
                  <c:v>0.19</c:v>
                </c:pt>
                <c:pt idx="20">
                  <c:v>0.09</c:v>
                </c:pt>
                <c:pt idx="21">
                  <c:v>0.04</c:v>
                </c:pt>
                <c:pt idx="22">
                  <c:v>0.02</c:v>
                </c:pt>
                <c:pt idx="23">
                  <c:v>0.01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(2)'!$G$4:$G$32</c:f>
              <c:numCache>
                <c:formatCode>0.00</c:formatCode>
                <c:ptCount val="29"/>
                <c:pt idx="0">
                  <c:v>65.002200000000002</c:v>
                </c:pt>
                <c:pt idx="1">
                  <c:v>16.440799999999999</c:v>
                </c:pt>
                <c:pt idx="2">
                  <c:v>4.9874000000000001</c:v>
                </c:pt>
                <c:pt idx="3">
                  <c:v>3.4927999999999999</c:v>
                </c:pt>
                <c:pt idx="4">
                  <c:v>2.5587999999999997</c:v>
                </c:pt>
                <c:pt idx="5">
                  <c:v>0.48209999999999997</c:v>
                </c:pt>
                <c:pt idx="6">
                  <c:v>0.1618</c:v>
                </c:pt>
                <c:pt idx="7">
                  <c:v>1.83E-2</c:v>
                </c:pt>
                <c:pt idx="8">
                  <c:v>1.3100000000000001E-2</c:v>
                </c:pt>
                <c:pt idx="9">
                  <c:v>1.4888000000000001</c:v>
                </c:pt>
                <c:pt idx="10">
                  <c:v>9.1999999999999998E-3</c:v>
                </c:pt>
                <c:pt idx="11">
                  <c:v>4.1999999999999997E-3</c:v>
                </c:pt>
                <c:pt idx="12">
                  <c:v>0.3165</c:v>
                </c:pt>
                <c:pt idx="13">
                  <c:v>0.3206</c:v>
                </c:pt>
                <c:pt idx="14">
                  <c:v>9.1999999999999998E-3</c:v>
                </c:pt>
                <c:pt idx="15">
                  <c:v>0.25030000000000002</c:v>
                </c:pt>
                <c:pt idx="16">
                  <c:v>6.4999999999999997E-3</c:v>
                </c:pt>
                <c:pt idx="17">
                  <c:v>4.4024000000000001</c:v>
                </c:pt>
                <c:pt idx="18">
                  <c:v>2.7999999999999997E-2</c:v>
                </c:pt>
                <c:pt idx="19">
                  <c:v>4.4000000000000003E-3</c:v>
                </c:pt>
                <c:pt idx="20">
                  <c:v>3.0000000000000003E-4</c:v>
                </c:pt>
                <c:pt idx="21">
                  <c:v>2.0999999999999999E-3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(2)'!$H$4:$H$32</c:f>
              <c:numCache>
                <c:formatCode>0.00</c:formatCode>
                <c:ptCount val="29"/>
                <c:pt idx="0">
                  <c:v>47.42</c:v>
                </c:pt>
                <c:pt idx="1">
                  <c:v>7.41</c:v>
                </c:pt>
                <c:pt idx="2">
                  <c:v>2.57</c:v>
                </c:pt>
                <c:pt idx="3">
                  <c:v>3.35</c:v>
                </c:pt>
                <c:pt idx="4">
                  <c:v>2.09</c:v>
                </c:pt>
                <c:pt idx="5">
                  <c:v>1.9</c:v>
                </c:pt>
                <c:pt idx="6">
                  <c:v>1.68</c:v>
                </c:pt>
                <c:pt idx="7">
                  <c:v>5.79</c:v>
                </c:pt>
                <c:pt idx="8">
                  <c:v>8.75</c:v>
                </c:pt>
                <c:pt idx="9">
                  <c:v>5.46</c:v>
                </c:pt>
                <c:pt idx="10">
                  <c:v>8.33</c:v>
                </c:pt>
                <c:pt idx="11">
                  <c:v>1.72</c:v>
                </c:pt>
                <c:pt idx="12">
                  <c:v>1.28</c:v>
                </c:pt>
                <c:pt idx="13">
                  <c:v>0.31</c:v>
                </c:pt>
                <c:pt idx="14">
                  <c:v>0.68</c:v>
                </c:pt>
                <c:pt idx="15">
                  <c:v>0.51</c:v>
                </c:pt>
                <c:pt idx="16">
                  <c:v>0.28000000000000003</c:v>
                </c:pt>
                <c:pt idx="17">
                  <c:v>0.18</c:v>
                </c:pt>
                <c:pt idx="18">
                  <c:v>0.09</c:v>
                </c:pt>
                <c:pt idx="19">
                  <c:v>0.11</c:v>
                </c:pt>
                <c:pt idx="20">
                  <c:v>0.04</c:v>
                </c:pt>
                <c:pt idx="21">
                  <c:v>0.03</c:v>
                </c:pt>
                <c:pt idx="22">
                  <c:v>0.03</c:v>
                </c:pt>
                <c:pt idx="23">
                  <c:v>0.01</c:v>
                </c:pt>
                <c:pt idx="24">
                  <c:v>0.01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46368"/>
        <c:axId val="33148288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'File Sizes (2)'!$N$4:$N$32</c:f>
              <c:numCache>
                <c:formatCode>0.00</c:formatCode>
                <c:ptCount val="29"/>
                <c:pt idx="0">
                  <c:v>38.450900000000004</c:v>
                </c:pt>
                <c:pt idx="1">
                  <c:v>6.0734399999999997</c:v>
                </c:pt>
                <c:pt idx="2">
                  <c:v>5.0449400000000004</c:v>
                </c:pt>
                <c:pt idx="3">
                  <c:v>3.7277999999999998</c:v>
                </c:pt>
                <c:pt idx="4">
                  <c:v>4.0336000000000007</c:v>
                </c:pt>
                <c:pt idx="5">
                  <c:v>2.6630599999999998</c:v>
                </c:pt>
                <c:pt idx="6">
                  <c:v>5.4207200000000002</c:v>
                </c:pt>
                <c:pt idx="7">
                  <c:v>1.6543199999999998</c:v>
                </c:pt>
                <c:pt idx="8">
                  <c:v>11.850960000000001</c:v>
                </c:pt>
                <c:pt idx="9">
                  <c:v>7.8972400000000009</c:v>
                </c:pt>
                <c:pt idx="10">
                  <c:v>4.2648799999999998</c:v>
                </c:pt>
                <c:pt idx="11">
                  <c:v>1.5365600000000001</c:v>
                </c:pt>
                <c:pt idx="12">
                  <c:v>2.4667199999999996</c:v>
                </c:pt>
                <c:pt idx="13">
                  <c:v>1.18432</c:v>
                </c:pt>
                <c:pt idx="14">
                  <c:v>0.74343999999999999</c:v>
                </c:pt>
                <c:pt idx="15">
                  <c:v>1.10768</c:v>
                </c:pt>
                <c:pt idx="16">
                  <c:v>0.36141999999999996</c:v>
                </c:pt>
                <c:pt idx="17">
                  <c:v>1.1622399999999999</c:v>
                </c:pt>
                <c:pt idx="18">
                  <c:v>0.18270000000000003</c:v>
                </c:pt>
                <c:pt idx="19">
                  <c:v>8.0559999999999993E-2</c:v>
                </c:pt>
                <c:pt idx="20">
                  <c:v>4.0639999999999996E-2</c:v>
                </c:pt>
                <c:pt idx="21">
                  <c:v>2.6100000000000002E-2</c:v>
                </c:pt>
                <c:pt idx="22">
                  <c:v>1.6279999999999999E-2</c:v>
                </c:pt>
                <c:pt idx="23">
                  <c:v>5.2199999999999998E-3</c:v>
                </c:pt>
                <c:pt idx="24">
                  <c:v>5.7000000000000011E-3</c:v>
                </c:pt>
                <c:pt idx="25">
                  <c:v>3.6000000000000002E-4</c:v>
                </c:pt>
                <c:pt idx="26">
                  <c:v>1E-4</c:v>
                </c:pt>
                <c:pt idx="27">
                  <c:v>8.0000000000000007E-5</c:v>
                </c:pt>
                <c:pt idx="2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46368"/>
        <c:axId val="33148288"/>
      </c:lineChart>
      <c:catAx>
        <c:axId val="33146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File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3148288"/>
        <c:crosses val="autoZero"/>
        <c:auto val="1"/>
        <c:lblAlgn val="ctr"/>
        <c:lblOffset val="100"/>
        <c:noMultiLvlLbl val="0"/>
      </c:catAx>
      <c:valAx>
        <c:axId val="33148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Files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3146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File Size Cumulative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(2)'!$I$4:$I$32</c:f>
              <c:numCache>
                <c:formatCode>0.00</c:formatCode>
                <c:ptCount val="29"/>
                <c:pt idx="0">
                  <c:v>20.092499999999998</c:v>
                </c:pt>
                <c:pt idx="1">
                  <c:v>22.060599999999997</c:v>
                </c:pt>
                <c:pt idx="2">
                  <c:v>23.147499999999997</c:v>
                </c:pt>
                <c:pt idx="3">
                  <c:v>24.865599999999997</c:v>
                </c:pt>
                <c:pt idx="4">
                  <c:v>31.594499999999996</c:v>
                </c:pt>
                <c:pt idx="5">
                  <c:v>32.516299999999994</c:v>
                </c:pt>
                <c:pt idx="6">
                  <c:v>33.720099999999995</c:v>
                </c:pt>
                <c:pt idx="7">
                  <c:v>34.528999999999996</c:v>
                </c:pt>
                <c:pt idx="8">
                  <c:v>76.901799999999994</c:v>
                </c:pt>
                <c:pt idx="9">
                  <c:v>84.018000000000001</c:v>
                </c:pt>
                <c:pt idx="10">
                  <c:v>87.447100000000006</c:v>
                </c:pt>
                <c:pt idx="11">
                  <c:v>89.830700000000007</c:v>
                </c:pt>
                <c:pt idx="12">
                  <c:v>94.124700000000004</c:v>
                </c:pt>
                <c:pt idx="13">
                  <c:v>96.749000000000009</c:v>
                </c:pt>
                <c:pt idx="14">
                  <c:v>97.895400000000009</c:v>
                </c:pt>
                <c:pt idx="15">
                  <c:v>98.727700000000013</c:v>
                </c:pt>
                <c:pt idx="16">
                  <c:v>99.263200000000012</c:v>
                </c:pt>
                <c:pt idx="17">
                  <c:v>99.626800000000017</c:v>
                </c:pt>
                <c:pt idx="18">
                  <c:v>99.82480000000001</c:v>
                </c:pt>
                <c:pt idx="19">
                  <c:v>99.892900000000012</c:v>
                </c:pt>
                <c:pt idx="20">
                  <c:v>99.952100000000016</c:v>
                </c:pt>
                <c:pt idx="21">
                  <c:v>99.983100000000022</c:v>
                </c:pt>
                <c:pt idx="22">
                  <c:v>99.993500000000026</c:v>
                </c:pt>
                <c:pt idx="23">
                  <c:v>99.997800000000026</c:v>
                </c:pt>
                <c:pt idx="24">
                  <c:v>99.998700000000028</c:v>
                </c:pt>
                <c:pt idx="25">
                  <c:v>99.999300000000034</c:v>
                </c:pt>
                <c:pt idx="26">
                  <c:v>99.999700000000033</c:v>
                </c:pt>
                <c:pt idx="27">
                  <c:v>100.00000000000003</c:v>
                </c:pt>
                <c:pt idx="28">
                  <c:v>100.00000000000003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(2)'!$J$4:$J$32</c:f>
              <c:numCache>
                <c:formatCode>0.00</c:formatCode>
                <c:ptCount val="29"/>
                <c:pt idx="0">
                  <c:v>47.319800000000001</c:v>
                </c:pt>
                <c:pt idx="1">
                  <c:v>49.848100000000002</c:v>
                </c:pt>
                <c:pt idx="2">
                  <c:v>55.708500000000001</c:v>
                </c:pt>
                <c:pt idx="3">
                  <c:v>61.336600000000004</c:v>
                </c:pt>
                <c:pt idx="4">
                  <c:v>65.8369</c:v>
                </c:pt>
                <c:pt idx="5">
                  <c:v>71.328299999999999</c:v>
                </c:pt>
                <c:pt idx="6">
                  <c:v>72.726299999999995</c:v>
                </c:pt>
                <c:pt idx="7">
                  <c:v>73.280699999999996</c:v>
                </c:pt>
                <c:pt idx="8">
                  <c:v>74.269599999999997</c:v>
                </c:pt>
                <c:pt idx="9">
                  <c:v>82.230800000000002</c:v>
                </c:pt>
                <c:pt idx="10">
                  <c:v>89.886899999999997</c:v>
                </c:pt>
                <c:pt idx="11">
                  <c:v>91.801900000000003</c:v>
                </c:pt>
                <c:pt idx="12">
                  <c:v>94.105000000000004</c:v>
                </c:pt>
                <c:pt idx="13">
                  <c:v>94.701700000000002</c:v>
                </c:pt>
                <c:pt idx="14">
                  <c:v>95.383300000000006</c:v>
                </c:pt>
                <c:pt idx="15">
                  <c:v>98.679100000000005</c:v>
                </c:pt>
                <c:pt idx="16">
                  <c:v>99.044200000000004</c:v>
                </c:pt>
                <c:pt idx="17">
                  <c:v>99.609400000000008</c:v>
                </c:pt>
                <c:pt idx="18">
                  <c:v>99.886900000000011</c:v>
                </c:pt>
                <c:pt idx="19">
                  <c:v>99.917200000000008</c:v>
                </c:pt>
                <c:pt idx="20">
                  <c:v>99.930900000000008</c:v>
                </c:pt>
                <c:pt idx="21">
                  <c:v>99.958300000000008</c:v>
                </c:pt>
                <c:pt idx="22">
                  <c:v>99.979300000000009</c:v>
                </c:pt>
                <c:pt idx="23">
                  <c:v>99.981100000000012</c:v>
                </c:pt>
                <c:pt idx="24">
                  <c:v>99.998700000000014</c:v>
                </c:pt>
                <c:pt idx="25">
                  <c:v>99.999900000000011</c:v>
                </c:pt>
                <c:pt idx="26">
                  <c:v>100.00000000000001</c:v>
                </c:pt>
                <c:pt idx="27">
                  <c:v>100.00010000000002</c:v>
                </c:pt>
                <c:pt idx="28">
                  <c:v>100.00010000000002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(2)'!$K$4:$K$32</c:f>
              <c:numCache>
                <c:formatCode>0.00</c:formatCode>
                <c:ptCount val="29"/>
                <c:pt idx="0">
                  <c:v>12.42</c:v>
                </c:pt>
                <c:pt idx="1">
                  <c:v>14.44</c:v>
                </c:pt>
                <c:pt idx="2">
                  <c:v>25.16</c:v>
                </c:pt>
                <c:pt idx="3">
                  <c:v>29.61</c:v>
                </c:pt>
                <c:pt idx="4">
                  <c:v>33.9</c:v>
                </c:pt>
                <c:pt idx="5">
                  <c:v>38.42</c:v>
                </c:pt>
                <c:pt idx="6">
                  <c:v>61.08</c:v>
                </c:pt>
                <c:pt idx="7">
                  <c:v>62.18</c:v>
                </c:pt>
                <c:pt idx="8">
                  <c:v>69.31</c:v>
                </c:pt>
                <c:pt idx="9">
                  <c:v>86.77000000000001</c:v>
                </c:pt>
                <c:pt idx="10">
                  <c:v>88.670000000000016</c:v>
                </c:pt>
                <c:pt idx="11">
                  <c:v>90.330000000000013</c:v>
                </c:pt>
                <c:pt idx="12">
                  <c:v>94.470000000000013</c:v>
                </c:pt>
                <c:pt idx="13">
                  <c:v>96.54</c:v>
                </c:pt>
                <c:pt idx="14">
                  <c:v>97.740000000000009</c:v>
                </c:pt>
                <c:pt idx="15">
                  <c:v>98.390000000000015</c:v>
                </c:pt>
                <c:pt idx="16">
                  <c:v>99.010000000000019</c:v>
                </c:pt>
                <c:pt idx="17">
                  <c:v>99.310000000000016</c:v>
                </c:pt>
                <c:pt idx="18">
                  <c:v>99.63000000000001</c:v>
                </c:pt>
                <c:pt idx="19">
                  <c:v>99.820000000000007</c:v>
                </c:pt>
                <c:pt idx="20">
                  <c:v>99.910000000000011</c:v>
                </c:pt>
                <c:pt idx="21">
                  <c:v>99.950000000000017</c:v>
                </c:pt>
                <c:pt idx="22">
                  <c:v>99.970000000000013</c:v>
                </c:pt>
                <c:pt idx="23">
                  <c:v>99.980000000000018</c:v>
                </c:pt>
                <c:pt idx="24">
                  <c:v>99.980000000000018</c:v>
                </c:pt>
                <c:pt idx="25">
                  <c:v>99.980000000000018</c:v>
                </c:pt>
                <c:pt idx="26">
                  <c:v>99.980000000000018</c:v>
                </c:pt>
                <c:pt idx="27">
                  <c:v>99.980000000000018</c:v>
                </c:pt>
                <c:pt idx="28">
                  <c:v>99.980000000000018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(2)'!$L$4:$L$32</c:f>
              <c:numCache>
                <c:formatCode>0.00</c:formatCode>
                <c:ptCount val="29"/>
                <c:pt idx="0">
                  <c:v>65.002200000000002</c:v>
                </c:pt>
                <c:pt idx="1">
                  <c:v>81.442999999999998</c:v>
                </c:pt>
                <c:pt idx="2">
                  <c:v>86.430399999999992</c:v>
                </c:pt>
                <c:pt idx="3">
                  <c:v>89.923199999999994</c:v>
                </c:pt>
                <c:pt idx="4">
                  <c:v>92.481999999999999</c:v>
                </c:pt>
                <c:pt idx="5">
                  <c:v>92.964100000000002</c:v>
                </c:pt>
                <c:pt idx="6">
                  <c:v>93.125900000000001</c:v>
                </c:pt>
                <c:pt idx="7">
                  <c:v>93.144199999999998</c:v>
                </c:pt>
                <c:pt idx="8">
                  <c:v>93.157299999999992</c:v>
                </c:pt>
                <c:pt idx="9">
                  <c:v>94.64609999999999</c:v>
                </c:pt>
                <c:pt idx="10">
                  <c:v>94.655299999999997</c:v>
                </c:pt>
                <c:pt idx="11">
                  <c:v>94.659499999999994</c:v>
                </c:pt>
                <c:pt idx="12">
                  <c:v>94.975999999999999</c:v>
                </c:pt>
                <c:pt idx="13">
                  <c:v>95.296599999999998</c:v>
                </c:pt>
                <c:pt idx="14">
                  <c:v>95.305800000000005</c:v>
                </c:pt>
                <c:pt idx="15">
                  <c:v>95.556100000000001</c:v>
                </c:pt>
                <c:pt idx="16">
                  <c:v>95.562600000000003</c:v>
                </c:pt>
                <c:pt idx="17">
                  <c:v>99.965000000000003</c:v>
                </c:pt>
                <c:pt idx="18">
                  <c:v>99.993000000000009</c:v>
                </c:pt>
                <c:pt idx="19">
                  <c:v>99.997400000000013</c:v>
                </c:pt>
                <c:pt idx="20">
                  <c:v>99.997700000000009</c:v>
                </c:pt>
                <c:pt idx="21">
                  <c:v>99.999800000000008</c:v>
                </c:pt>
                <c:pt idx="22">
                  <c:v>99.999800000000008</c:v>
                </c:pt>
                <c:pt idx="23">
                  <c:v>99.999800000000008</c:v>
                </c:pt>
                <c:pt idx="24">
                  <c:v>99.999800000000008</c:v>
                </c:pt>
                <c:pt idx="25">
                  <c:v>99.999800000000008</c:v>
                </c:pt>
                <c:pt idx="26">
                  <c:v>99.999800000000008</c:v>
                </c:pt>
                <c:pt idx="27">
                  <c:v>99.999800000000008</c:v>
                </c:pt>
                <c:pt idx="28">
                  <c:v>99.999800000000008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(2)'!$L$4:$L$32</c:f>
              <c:numCache>
                <c:formatCode>0.00</c:formatCode>
                <c:ptCount val="29"/>
                <c:pt idx="0">
                  <c:v>65.002200000000002</c:v>
                </c:pt>
                <c:pt idx="1">
                  <c:v>81.442999999999998</c:v>
                </c:pt>
                <c:pt idx="2">
                  <c:v>86.430399999999992</c:v>
                </c:pt>
                <c:pt idx="3">
                  <c:v>89.923199999999994</c:v>
                </c:pt>
                <c:pt idx="4">
                  <c:v>92.481999999999999</c:v>
                </c:pt>
                <c:pt idx="5">
                  <c:v>92.964100000000002</c:v>
                </c:pt>
                <c:pt idx="6">
                  <c:v>93.125900000000001</c:v>
                </c:pt>
                <c:pt idx="7">
                  <c:v>93.144199999999998</c:v>
                </c:pt>
                <c:pt idx="8">
                  <c:v>93.157299999999992</c:v>
                </c:pt>
                <c:pt idx="9">
                  <c:v>94.64609999999999</c:v>
                </c:pt>
                <c:pt idx="10">
                  <c:v>94.655299999999997</c:v>
                </c:pt>
                <c:pt idx="11">
                  <c:v>94.659499999999994</c:v>
                </c:pt>
                <c:pt idx="12">
                  <c:v>94.975999999999999</c:v>
                </c:pt>
                <c:pt idx="13">
                  <c:v>95.296599999999998</c:v>
                </c:pt>
                <c:pt idx="14">
                  <c:v>95.305800000000005</c:v>
                </c:pt>
                <c:pt idx="15">
                  <c:v>95.556100000000001</c:v>
                </c:pt>
                <c:pt idx="16">
                  <c:v>95.562600000000003</c:v>
                </c:pt>
                <c:pt idx="17">
                  <c:v>99.965000000000003</c:v>
                </c:pt>
                <c:pt idx="18">
                  <c:v>99.993000000000009</c:v>
                </c:pt>
                <c:pt idx="19">
                  <c:v>99.997400000000013</c:v>
                </c:pt>
                <c:pt idx="20">
                  <c:v>99.997700000000009</c:v>
                </c:pt>
                <c:pt idx="21">
                  <c:v>99.999800000000008</c:v>
                </c:pt>
                <c:pt idx="22">
                  <c:v>99.999800000000008</c:v>
                </c:pt>
                <c:pt idx="23">
                  <c:v>99.999800000000008</c:v>
                </c:pt>
                <c:pt idx="24">
                  <c:v>99.999800000000008</c:v>
                </c:pt>
                <c:pt idx="25">
                  <c:v>99.999800000000008</c:v>
                </c:pt>
                <c:pt idx="26">
                  <c:v>99.999800000000008</c:v>
                </c:pt>
                <c:pt idx="27">
                  <c:v>99.999800000000008</c:v>
                </c:pt>
                <c:pt idx="28">
                  <c:v>99.999800000000008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84480"/>
        <c:axId val="33286400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'File Sizes (2)'!$O$4:$O$32</c:f>
              <c:numCache>
                <c:formatCode>0.00</c:formatCode>
                <c:ptCount val="29"/>
                <c:pt idx="0">
                  <c:v>38.450900000000004</c:v>
                </c:pt>
                <c:pt idx="1">
                  <c:v>44.524339999999995</c:v>
                </c:pt>
                <c:pt idx="2">
                  <c:v>49.569279999999999</c:v>
                </c:pt>
                <c:pt idx="3">
                  <c:v>53.297080000000008</c:v>
                </c:pt>
                <c:pt idx="4">
                  <c:v>57.330680000000008</c:v>
                </c:pt>
                <c:pt idx="5">
                  <c:v>59.993740000000003</c:v>
                </c:pt>
                <c:pt idx="6">
                  <c:v>65.414459999999991</c:v>
                </c:pt>
                <c:pt idx="7">
                  <c:v>67.068780000000004</c:v>
                </c:pt>
                <c:pt idx="8">
                  <c:v>78.919740000000004</c:v>
                </c:pt>
                <c:pt idx="9">
                  <c:v>86.816980000000001</c:v>
                </c:pt>
                <c:pt idx="10">
                  <c:v>91.081860000000006</c:v>
                </c:pt>
                <c:pt idx="11">
                  <c:v>92.618420000000015</c:v>
                </c:pt>
                <c:pt idx="12">
                  <c:v>95.085139999999996</c:v>
                </c:pt>
                <c:pt idx="13">
                  <c:v>96.269460000000009</c:v>
                </c:pt>
                <c:pt idx="14">
                  <c:v>97.012900000000016</c:v>
                </c:pt>
                <c:pt idx="15">
                  <c:v>98.120580000000018</c:v>
                </c:pt>
                <c:pt idx="16">
                  <c:v>98.481999999999999</c:v>
                </c:pt>
                <c:pt idx="17">
                  <c:v>99.644240000000011</c:v>
                </c:pt>
                <c:pt idx="18">
                  <c:v>99.826940000000008</c:v>
                </c:pt>
                <c:pt idx="19">
                  <c:v>99.907500000000013</c:v>
                </c:pt>
                <c:pt idx="20">
                  <c:v>99.948140000000024</c:v>
                </c:pt>
                <c:pt idx="21">
                  <c:v>99.974240000000037</c:v>
                </c:pt>
                <c:pt idx="22">
                  <c:v>99.990520000000018</c:v>
                </c:pt>
                <c:pt idx="23">
                  <c:v>99.995740000000026</c:v>
                </c:pt>
                <c:pt idx="24">
                  <c:v>100.00144000000003</c:v>
                </c:pt>
                <c:pt idx="25">
                  <c:v>100.00180000000003</c:v>
                </c:pt>
                <c:pt idx="26">
                  <c:v>100.00190000000002</c:v>
                </c:pt>
                <c:pt idx="27">
                  <c:v>100.00198000000003</c:v>
                </c:pt>
                <c:pt idx="28">
                  <c:v>100.00198000000003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84480"/>
        <c:axId val="33286400"/>
      </c:lineChart>
      <c:catAx>
        <c:axId val="3328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File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3286400"/>
        <c:crosses val="autoZero"/>
        <c:auto val="1"/>
        <c:lblAlgn val="ctr"/>
        <c:lblOffset val="100"/>
        <c:noMultiLvlLbl val="0"/>
      </c:catAx>
      <c:valAx>
        <c:axId val="3328640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Files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328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File Capacity Distribution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capacities!$D$2:$D$32</c:f>
              <c:numCache>
                <c:formatCode>General</c:formatCode>
                <c:ptCount val="31"/>
                <c:pt idx="0">
                  <c:v>0.40489999999999998</c:v>
                </c:pt>
                <c:pt idx="1">
                  <c:v>21.6569</c:v>
                </c:pt>
                <c:pt idx="2">
                  <c:v>2.3833000000000002</c:v>
                </c:pt>
                <c:pt idx="3">
                  <c:v>6.9655999999999993</c:v>
                </c:pt>
                <c:pt idx="4">
                  <c:v>1.0495000000000001</c:v>
                </c:pt>
                <c:pt idx="5">
                  <c:v>1.2202</c:v>
                </c:pt>
                <c:pt idx="6">
                  <c:v>0.86970000000000003</c:v>
                </c:pt>
                <c:pt idx="7">
                  <c:v>42.342500000000001</c:v>
                </c:pt>
                <c:pt idx="8">
                  <c:v>7.1135000000000002</c:v>
                </c:pt>
                <c:pt idx="9">
                  <c:v>3.4326000000000003</c:v>
                </c:pt>
                <c:pt idx="10">
                  <c:v>2.391</c:v>
                </c:pt>
                <c:pt idx="11">
                  <c:v>4.2933000000000003</c:v>
                </c:pt>
                <c:pt idx="12">
                  <c:v>2.6266000000000003</c:v>
                </c:pt>
                <c:pt idx="13">
                  <c:v>1.1472</c:v>
                </c:pt>
                <c:pt idx="14">
                  <c:v>0.83099999999999996</c:v>
                </c:pt>
                <c:pt idx="15">
                  <c:v>0.53550000000000009</c:v>
                </c:pt>
                <c:pt idx="16">
                  <c:v>0.36350000000000005</c:v>
                </c:pt>
                <c:pt idx="17">
                  <c:v>0.1981</c:v>
                </c:pt>
                <c:pt idx="18">
                  <c:v>6.8099999999999994E-2</c:v>
                </c:pt>
                <c:pt idx="19">
                  <c:v>5.9199999999999996E-2</c:v>
                </c:pt>
                <c:pt idx="20">
                  <c:v>3.1E-2</c:v>
                </c:pt>
                <c:pt idx="21">
                  <c:v>1.04E-2</c:v>
                </c:pt>
                <c:pt idx="22">
                  <c:v>4.1999999999999997E-3</c:v>
                </c:pt>
                <c:pt idx="23">
                  <c:v>8.9999999999999998E-4</c:v>
                </c:pt>
                <c:pt idx="24">
                  <c:v>6.0000000000000006E-4</c:v>
                </c:pt>
                <c:pt idx="25">
                  <c:v>3.9999999999999996E-4</c:v>
                </c:pt>
                <c:pt idx="26">
                  <c:v>3.0000000000000003E-4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capacities!$E$1:$E$32</c:f>
              <c:numCache>
                <c:formatCode>General</c:formatCode>
                <c:ptCount val="32"/>
                <c:pt idx="0">
                  <c:v>0</c:v>
                </c:pt>
                <c:pt idx="1">
                  <c:v>1.407</c:v>
                </c:pt>
                <c:pt idx="2">
                  <c:v>48.442599999999999</c:v>
                </c:pt>
                <c:pt idx="3">
                  <c:v>9.0220000000000002</c:v>
                </c:pt>
                <c:pt idx="4">
                  <c:v>5.4565999999999999</c:v>
                </c:pt>
                <c:pt idx="5">
                  <c:v>6.7399000000000004</c:v>
                </c:pt>
                <c:pt idx="6">
                  <c:v>1.6294</c:v>
                </c:pt>
                <c:pt idx="7">
                  <c:v>0.57279999999999998</c:v>
                </c:pt>
                <c:pt idx="8">
                  <c:v>0.98780000000000001</c:v>
                </c:pt>
                <c:pt idx="9">
                  <c:v>7.9652000000000003</c:v>
                </c:pt>
                <c:pt idx="10">
                  <c:v>7.661900000000001</c:v>
                </c:pt>
                <c:pt idx="11">
                  <c:v>1.9162999999999999</c:v>
                </c:pt>
                <c:pt idx="12">
                  <c:v>2.3031999999999999</c:v>
                </c:pt>
                <c:pt idx="13">
                  <c:v>0.59689999999999999</c:v>
                </c:pt>
                <c:pt idx="14">
                  <c:v>0.68169999999999997</c:v>
                </c:pt>
                <c:pt idx="15">
                  <c:v>3.2958000000000003</c:v>
                </c:pt>
                <c:pt idx="16">
                  <c:v>0.36510000000000004</c:v>
                </c:pt>
                <c:pt idx="17">
                  <c:v>0.56520000000000004</c:v>
                </c:pt>
                <c:pt idx="18">
                  <c:v>0.27750000000000002</c:v>
                </c:pt>
                <c:pt idx="19">
                  <c:v>3.0300000000000001E-2</c:v>
                </c:pt>
                <c:pt idx="20">
                  <c:v>1.37E-2</c:v>
                </c:pt>
                <c:pt idx="21">
                  <c:v>2.7400000000000001E-2</c:v>
                </c:pt>
                <c:pt idx="22">
                  <c:v>2.1000000000000001E-2</c:v>
                </c:pt>
                <c:pt idx="23">
                  <c:v>1.8E-3</c:v>
                </c:pt>
                <c:pt idx="24">
                  <c:v>1.7600000000000001E-2</c:v>
                </c:pt>
                <c:pt idx="25">
                  <c:v>1.2000000000000001E-3</c:v>
                </c:pt>
                <c:pt idx="26">
                  <c:v>9.9999999999999991E-5</c:v>
                </c:pt>
                <c:pt idx="27">
                  <c:v>9.9999999999999991E-5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capacities!$F$2:$F$32</c:f>
              <c:numCache>
                <c:formatCode>General</c:formatCode>
                <c:ptCount val="31"/>
                <c:pt idx="0">
                  <c:v>0.39</c:v>
                </c:pt>
                <c:pt idx="1">
                  <c:v>14.06</c:v>
                </c:pt>
                <c:pt idx="2">
                  <c:v>12.94</c:v>
                </c:pt>
                <c:pt idx="3">
                  <c:v>6.08</c:v>
                </c:pt>
                <c:pt idx="4">
                  <c:v>4.9000000000000004</c:v>
                </c:pt>
                <c:pt idx="5">
                  <c:v>23.1</c:v>
                </c:pt>
                <c:pt idx="6">
                  <c:v>1.1000000000000001</c:v>
                </c:pt>
                <c:pt idx="7">
                  <c:v>4.7</c:v>
                </c:pt>
                <c:pt idx="8">
                  <c:v>19.510000000000002</c:v>
                </c:pt>
                <c:pt idx="9">
                  <c:v>1.91</c:v>
                </c:pt>
                <c:pt idx="10">
                  <c:v>1.66</c:v>
                </c:pt>
                <c:pt idx="11">
                  <c:v>4.13</c:v>
                </c:pt>
                <c:pt idx="12">
                  <c:v>2.0699999999999998</c:v>
                </c:pt>
                <c:pt idx="13">
                  <c:v>1.2</c:v>
                </c:pt>
                <c:pt idx="14">
                  <c:v>0.65</c:v>
                </c:pt>
                <c:pt idx="15">
                  <c:v>0.62</c:v>
                </c:pt>
                <c:pt idx="16">
                  <c:v>0.3</c:v>
                </c:pt>
                <c:pt idx="17">
                  <c:v>0.32</c:v>
                </c:pt>
                <c:pt idx="18">
                  <c:v>0.19</c:v>
                </c:pt>
                <c:pt idx="19">
                  <c:v>0.09</c:v>
                </c:pt>
                <c:pt idx="20">
                  <c:v>0.04</c:v>
                </c:pt>
                <c:pt idx="21">
                  <c:v>0.02</c:v>
                </c:pt>
                <c:pt idx="22">
                  <c:v>0.01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capacities!$G$2:$G$32</c:f>
              <c:numCache>
                <c:formatCode>General</c:formatCode>
                <c:ptCount val="31"/>
                <c:pt idx="0">
                  <c:v>25.01</c:v>
                </c:pt>
                <c:pt idx="1">
                  <c:v>56.44</c:v>
                </c:pt>
                <c:pt idx="2">
                  <c:v>6.3</c:v>
                </c:pt>
                <c:pt idx="3">
                  <c:v>4.5999999999999996</c:v>
                </c:pt>
                <c:pt idx="4">
                  <c:v>0.59</c:v>
                </c:pt>
                <c:pt idx="5">
                  <c:v>0.2</c:v>
                </c:pt>
                <c:pt idx="6">
                  <c:v>0.02</c:v>
                </c:pt>
                <c:pt idx="7">
                  <c:v>0.01</c:v>
                </c:pt>
                <c:pt idx="8">
                  <c:v>1.49</c:v>
                </c:pt>
                <c:pt idx="9">
                  <c:v>0.01</c:v>
                </c:pt>
                <c:pt idx="10">
                  <c:v>0</c:v>
                </c:pt>
                <c:pt idx="11">
                  <c:v>0.32</c:v>
                </c:pt>
                <c:pt idx="12">
                  <c:v>0.32</c:v>
                </c:pt>
                <c:pt idx="13">
                  <c:v>0.01</c:v>
                </c:pt>
                <c:pt idx="14">
                  <c:v>0.25</c:v>
                </c:pt>
                <c:pt idx="15">
                  <c:v>0.01</c:v>
                </c:pt>
                <c:pt idx="16">
                  <c:v>4.4000000000000004</c:v>
                </c:pt>
                <c:pt idx="17">
                  <c:v>0.03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capacities!$H$2:$H$32</c:f>
              <c:numCache>
                <c:formatCode>General</c:formatCode>
                <c:ptCount val="31"/>
                <c:pt idx="0">
                  <c:v>1.19</c:v>
                </c:pt>
                <c:pt idx="1">
                  <c:v>53.64</c:v>
                </c:pt>
                <c:pt idx="2">
                  <c:v>5.16</c:v>
                </c:pt>
                <c:pt idx="3">
                  <c:v>2.21</c:v>
                </c:pt>
                <c:pt idx="4">
                  <c:v>2.3199999999999998</c:v>
                </c:pt>
                <c:pt idx="5">
                  <c:v>1.81</c:v>
                </c:pt>
                <c:pt idx="6">
                  <c:v>5.82</c:v>
                </c:pt>
                <c:pt idx="7">
                  <c:v>8.7899999999999991</c:v>
                </c:pt>
                <c:pt idx="8">
                  <c:v>5.4</c:v>
                </c:pt>
                <c:pt idx="9">
                  <c:v>8.4</c:v>
                </c:pt>
                <c:pt idx="10">
                  <c:v>1.72</c:v>
                </c:pt>
                <c:pt idx="11">
                  <c:v>1.28</c:v>
                </c:pt>
                <c:pt idx="12">
                  <c:v>0.31</c:v>
                </c:pt>
                <c:pt idx="13">
                  <c:v>0.68</c:v>
                </c:pt>
                <c:pt idx="14">
                  <c:v>0.51</c:v>
                </c:pt>
                <c:pt idx="15">
                  <c:v>0.28000000000000003</c:v>
                </c:pt>
                <c:pt idx="16">
                  <c:v>0.18</c:v>
                </c:pt>
                <c:pt idx="17">
                  <c:v>0.09</c:v>
                </c:pt>
                <c:pt idx="18">
                  <c:v>0.11</c:v>
                </c:pt>
                <c:pt idx="19">
                  <c:v>0.04</c:v>
                </c:pt>
                <c:pt idx="20">
                  <c:v>0.03</c:v>
                </c:pt>
                <c:pt idx="21">
                  <c:v>0.03</c:v>
                </c:pt>
                <c:pt idx="22">
                  <c:v>0.01</c:v>
                </c:pt>
                <c:pt idx="23">
                  <c:v>0.01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79584"/>
        <c:axId val="34581504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capacities!$I$2:$I$32</c:f>
              <c:numCache>
                <c:formatCode>General</c:formatCode>
                <c:ptCount val="31"/>
                <c:pt idx="0">
                  <c:v>5.6803800000000004</c:v>
                </c:pt>
                <c:pt idx="1">
                  <c:v>38.847900000000003</c:v>
                </c:pt>
                <c:pt idx="2">
                  <c:v>7.1610600000000009</c:v>
                </c:pt>
                <c:pt idx="3">
                  <c:v>5.0624400000000005</c:v>
                </c:pt>
                <c:pt idx="4">
                  <c:v>3.1198800000000002</c:v>
                </c:pt>
                <c:pt idx="5">
                  <c:v>5.59192</c:v>
                </c:pt>
                <c:pt idx="6">
                  <c:v>1.6765000000000001</c:v>
                </c:pt>
                <c:pt idx="7">
                  <c:v>11.366060000000001</c:v>
                </c:pt>
                <c:pt idx="8">
                  <c:v>8.2957400000000003</c:v>
                </c:pt>
                <c:pt idx="9">
                  <c:v>4.2829000000000006</c:v>
                </c:pt>
                <c:pt idx="10">
                  <c:v>1.5374599999999998</c:v>
                </c:pt>
                <c:pt idx="11">
                  <c:v>2.4653</c:v>
                </c:pt>
                <c:pt idx="12">
                  <c:v>1.1846999999999999</c:v>
                </c:pt>
                <c:pt idx="13">
                  <c:v>0.74378</c:v>
                </c:pt>
                <c:pt idx="14">
                  <c:v>1.1073600000000001</c:v>
                </c:pt>
                <c:pt idx="15">
                  <c:v>0.36212</c:v>
                </c:pt>
                <c:pt idx="16">
                  <c:v>1.16174</c:v>
                </c:pt>
                <c:pt idx="17">
                  <c:v>0.18312</c:v>
                </c:pt>
                <c:pt idx="18">
                  <c:v>7.9680000000000001E-2</c:v>
                </c:pt>
                <c:pt idx="19">
                  <c:v>4.0579999999999998E-2</c:v>
                </c:pt>
                <c:pt idx="20">
                  <c:v>2.5680000000000001E-2</c:v>
                </c:pt>
                <c:pt idx="21">
                  <c:v>1.6279999999999999E-2</c:v>
                </c:pt>
                <c:pt idx="22">
                  <c:v>5.2000000000000006E-3</c:v>
                </c:pt>
                <c:pt idx="23">
                  <c:v>5.7000000000000011E-3</c:v>
                </c:pt>
                <c:pt idx="24">
                  <c:v>3.6000000000000002E-4</c:v>
                </c:pt>
                <c:pt idx="25">
                  <c:v>1E-4</c:v>
                </c:pt>
                <c:pt idx="26">
                  <c:v>8.0000000000000007E-5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9584"/>
        <c:axId val="34581504"/>
      </c:lineChart>
      <c:catAx>
        <c:axId val="3457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File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4581504"/>
        <c:crosses val="autoZero"/>
        <c:auto val="1"/>
        <c:lblAlgn val="ctr"/>
        <c:lblOffset val="100"/>
        <c:noMultiLvlLbl val="0"/>
      </c:catAx>
      <c:valAx>
        <c:axId val="345815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Capacity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79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File Capacity Cumulative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capacities!$J$2:$J$32</c:f>
              <c:numCache>
                <c:formatCode>General</c:formatCode>
                <c:ptCount val="31"/>
                <c:pt idx="0">
                  <c:v>0.40489999999999998</c:v>
                </c:pt>
                <c:pt idx="1">
                  <c:v>22.061800000000002</c:v>
                </c:pt>
                <c:pt idx="2">
                  <c:v>24.445100000000004</c:v>
                </c:pt>
                <c:pt idx="3">
                  <c:v>31.410700000000002</c:v>
                </c:pt>
                <c:pt idx="4">
                  <c:v>32.4602</c:v>
                </c:pt>
                <c:pt idx="5">
                  <c:v>33.680399999999999</c:v>
                </c:pt>
                <c:pt idx="6">
                  <c:v>34.5501</c:v>
                </c:pt>
                <c:pt idx="7">
                  <c:v>76.892600000000002</c:v>
                </c:pt>
                <c:pt idx="8">
                  <c:v>84.006100000000004</c:v>
                </c:pt>
                <c:pt idx="9">
                  <c:v>87.438699999999997</c:v>
                </c:pt>
                <c:pt idx="10">
                  <c:v>89.829700000000003</c:v>
                </c:pt>
                <c:pt idx="11">
                  <c:v>94.123000000000005</c:v>
                </c:pt>
                <c:pt idx="12">
                  <c:v>96.749600000000001</c:v>
                </c:pt>
                <c:pt idx="13">
                  <c:v>97.896799999999999</c:v>
                </c:pt>
                <c:pt idx="14">
                  <c:v>98.727800000000002</c:v>
                </c:pt>
                <c:pt idx="15">
                  <c:v>99.263300000000001</c:v>
                </c:pt>
                <c:pt idx="16">
                  <c:v>99.626800000000003</c:v>
                </c:pt>
                <c:pt idx="17">
                  <c:v>99.8249</c:v>
                </c:pt>
                <c:pt idx="18">
                  <c:v>99.893000000000001</c:v>
                </c:pt>
                <c:pt idx="19">
                  <c:v>99.952200000000005</c:v>
                </c:pt>
                <c:pt idx="20">
                  <c:v>99.983200000000011</c:v>
                </c:pt>
                <c:pt idx="21">
                  <c:v>99.993600000000015</c:v>
                </c:pt>
                <c:pt idx="22">
                  <c:v>99.997800000000012</c:v>
                </c:pt>
                <c:pt idx="23">
                  <c:v>99.998700000000014</c:v>
                </c:pt>
                <c:pt idx="24">
                  <c:v>99.999300000000019</c:v>
                </c:pt>
                <c:pt idx="25">
                  <c:v>99.999700000000018</c:v>
                </c:pt>
                <c:pt idx="26">
                  <c:v>100.00000000000001</c:v>
                </c:pt>
                <c:pt idx="27">
                  <c:v>100.00000000000001</c:v>
                </c:pt>
                <c:pt idx="28">
                  <c:v>100.00000000000001</c:v>
                </c:pt>
                <c:pt idx="29">
                  <c:v>100.00000000000001</c:v>
                </c:pt>
                <c:pt idx="30">
                  <c:v>100.00000000000001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capacities!$K$2:$K$32</c:f>
              <c:numCache>
                <c:formatCode>General</c:formatCode>
                <c:ptCount val="31"/>
                <c:pt idx="0">
                  <c:v>1.407</c:v>
                </c:pt>
                <c:pt idx="1">
                  <c:v>49.849599999999995</c:v>
                </c:pt>
                <c:pt idx="2">
                  <c:v>58.871599999999994</c:v>
                </c:pt>
                <c:pt idx="3">
                  <c:v>64.328199999999995</c:v>
                </c:pt>
                <c:pt idx="4">
                  <c:v>71.068100000000001</c:v>
                </c:pt>
                <c:pt idx="5">
                  <c:v>72.697500000000005</c:v>
                </c:pt>
                <c:pt idx="6">
                  <c:v>73.270300000000006</c:v>
                </c:pt>
                <c:pt idx="7">
                  <c:v>74.258100000000013</c:v>
                </c:pt>
                <c:pt idx="8">
                  <c:v>82.223300000000009</c:v>
                </c:pt>
                <c:pt idx="9">
                  <c:v>89.885200000000012</c:v>
                </c:pt>
                <c:pt idx="10">
                  <c:v>91.801500000000019</c:v>
                </c:pt>
                <c:pt idx="11">
                  <c:v>94.104700000000022</c:v>
                </c:pt>
                <c:pt idx="12">
                  <c:v>94.701600000000028</c:v>
                </c:pt>
                <c:pt idx="13">
                  <c:v>95.383300000000034</c:v>
                </c:pt>
                <c:pt idx="14">
                  <c:v>98.679100000000034</c:v>
                </c:pt>
                <c:pt idx="15">
                  <c:v>99.044200000000032</c:v>
                </c:pt>
                <c:pt idx="16">
                  <c:v>99.609400000000036</c:v>
                </c:pt>
                <c:pt idx="17">
                  <c:v>99.88690000000004</c:v>
                </c:pt>
                <c:pt idx="18">
                  <c:v>99.917200000000037</c:v>
                </c:pt>
                <c:pt idx="19">
                  <c:v>99.930900000000037</c:v>
                </c:pt>
                <c:pt idx="20">
                  <c:v>99.958300000000037</c:v>
                </c:pt>
                <c:pt idx="21">
                  <c:v>99.979300000000038</c:v>
                </c:pt>
                <c:pt idx="22">
                  <c:v>99.98110000000004</c:v>
                </c:pt>
                <c:pt idx="23">
                  <c:v>99.998700000000042</c:v>
                </c:pt>
                <c:pt idx="24">
                  <c:v>99.999900000000039</c:v>
                </c:pt>
                <c:pt idx="25">
                  <c:v>100.00000000000004</c:v>
                </c:pt>
                <c:pt idx="26">
                  <c:v>100.00010000000005</c:v>
                </c:pt>
                <c:pt idx="27">
                  <c:v>100.00010000000005</c:v>
                </c:pt>
                <c:pt idx="28">
                  <c:v>100.00010000000005</c:v>
                </c:pt>
                <c:pt idx="29">
                  <c:v>100.00010000000005</c:v>
                </c:pt>
                <c:pt idx="30">
                  <c:v>100.00010000000005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capacities!$L$2:$L$32</c:f>
              <c:numCache>
                <c:formatCode>General</c:formatCode>
                <c:ptCount val="31"/>
                <c:pt idx="0">
                  <c:v>0.39</c:v>
                </c:pt>
                <c:pt idx="1">
                  <c:v>14.450000000000001</c:v>
                </c:pt>
                <c:pt idx="2">
                  <c:v>27.39</c:v>
                </c:pt>
                <c:pt idx="3">
                  <c:v>33.47</c:v>
                </c:pt>
                <c:pt idx="4">
                  <c:v>38.369999999999997</c:v>
                </c:pt>
                <c:pt idx="5">
                  <c:v>61.47</c:v>
                </c:pt>
                <c:pt idx="6">
                  <c:v>62.57</c:v>
                </c:pt>
                <c:pt idx="7">
                  <c:v>67.27</c:v>
                </c:pt>
                <c:pt idx="8">
                  <c:v>86.78</c:v>
                </c:pt>
                <c:pt idx="9">
                  <c:v>88.69</c:v>
                </c:pt>
                <c:pt idx="10">
                  <c:v>90.35</c:v>
                </c:pt>
                <c:pt idx="11">
                  <c:v>94.47999999999999</c:v>
                </c:pt>
                <c:pt idx="12">
                  <c:v>96.549999999999983</c:v>
                </c:pt>
                <c:pt idx="13">
                  <c:v>97.749999999999986</c:v>
                </c:pt>
                <c:pt idx="14">
                  <c:v>98.399999999999991</c:v>
                </c:pt>
                <c:pt idx="15">
                  <c:v>99.02</c:v>
                </c:pt>
                <c:pt idx="16">
                  <c:v>99.32</c:v>
                </c:pt>
                <c:pt idx="17">
                  <c:v>99.639999999999986</c:v>
                </c:pt>
                <c:pt idx="18">
                  <c:v>99.829999999999984</c:v>
                </c:pt>
                <c:pt idx="19">
                  <c:v>99.919999999999987</c:v>
                </c:pt>
                <c:pt idx="20">
                  <c:v>99.96</c:v>
                </c:pt>
                <c:pt idx="21">
                  <c:v>99.97999999999999</c:v>
                </c:pt>
                <c:pt idx="22">
                  <c:v>99.99</c:v>
                </c:pt>
                <c:pt idx="23">
                  <c:v>99.99</c:v>
                </c:pt>
                <c:pt idx="24">
                  <c:v>99.99</c:v>
                </c:pt>
                <c:pt idx="25">
                  <c:v>99.99</c:v>
                </c:pt>
                <c:pt idx="26">
                  <c:v>99.99</c:v>
                </c:pt>
                <c:pt idx="27">
                  <c:v>99.99</c:v>
                </c:pt>
                <c:pt idx="28">
                  <c:v>99.99</c:v>
                </c:pt>
                <c:pt idx="29">
                  <c:v>99.99</c:v>
                </c:pt>
                <c:pt idx="30">
                  <c:v>99.99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capacities!$M$2:$M$32</c:f>
              <c:numCache>
                <c:formatCode>General</c:formatCode>
                <c:ptCount val="31"/>
                <c:pt idx="0">
                  <c:v>25.01</c:v>
                </c:pt>
                <c:pt idx="1">
                  <c:v>81.45</c:v>
                </c:pt>
                <c:pt idx="2">
                  <c:v>87.75</c:v>
                </c:pt>
                <c:pt idx="3">
                  <c:v>92.35</c:v>
                </c:pt>
                <c:pt idx="4">
                  <c:v>92.94</c:v>
                </c:pt>
                <c:pt idx="5">
                  <c:v>93.14</c:v>
                </c:pt>
                <c:pt idx="6">
                  <c:v>93.16</c:v>
                </c:pt>
                <c:pt idx="7">
                  <c:v>93.17</c:v>
                </c:pt>
                <c:pt idx="8">
                  <c:v>94.66</c:v>
                </c:pt>
                <c:pt idx="9">
                  <c:v>94.67</c:v>
                </c:pt>
                <c:pt idx="10">
                  <c:v>94.67</c:v>
                </c:pt>
                <c:pt idx="11">
                  <c:v>94.99</c:v>
                </c:pt>
                <c:pt idx="12">
                  <c:v>95.309999999999988</c:v>
                </c:pt>
                <c:pt idx="13">
                  <c:v>95.32</c:v>
                </c:pt>
                <c:pt idx="14">
                  <c:v>95.57</c:v>
                </c:pt>
                <c:pt idx="15">
                  <c:v>95.58</c:v>
                </c:pt>
                <c:pt idx="16">
                  <c:v>99.98</c:v>
                </c:pt>
                <c:pt idx="17">
                  <c:v>100.01</c:v>
                </c:pt>
                <c:pt idx="18">
                  <c:v>100.01</c:v>
                </c:pt>
                <c:pt idx="19">
                  <c:v>100.01</c:v>
                </c:pt>
                <c:pt idx="20">
                  <c:v>100.01</c:v>
                </c:pt>
                <c:pt idx="21">
                  <c:v>100.01</c:v>
                </c:pt>
                <c:pt idx="22">
                  <c:v>100.01</c:v>
                </c:pt>
                <c:pt idx="23">
                  <c:v>100.01</c:v>
                </c:pt>
                <c:pt idx="24">
                  <c:v>100.01</c:v>
                </c:pt>
                <c:pt idx="25">
                  <c:v>100.01</c:v>
                </c:pt>
                <c:pt idx="26">
                  <c:v>100.01</c:v>
                </c:pt>
                <c:pt idx="27">
                  <c:v>100.01</c:v>
                </c:pt>
                <c:pt idx="28">
                  <c:v>100.01</c:v>
                </c:pt>
                <c:pt idx="29">
                  <c:v>100.01</c:v>
                </c:pt>
                <c:pt idx="30">
                  <c:v>100.01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capacities!$N$2:$N$32</c:f>
              <c:numCache>
                <c:formatCode>General</c:formatCode>
                <c:ptCount val="31"/>
                <c:pt idx="0">
                  <c:v>1.19</c:v>
                </c:pt>
                <c:pt idx="1">
                  <c:v>54.83</c:v>
                </c:pt>
                <c:pt idx="2">
                  <c:v>59.989999999999995</c:v>
                </c:pt>
                <c:pt idx="3">
                  <c:v>62.199999999999996</c:v>
                </c:pt>
                <c:pt idx="4">
                  <c:v>64.52</c:v>
                </c:pt>
                <c:pt idx="5">
                  <c:v>66.33</c:v>
                </c:pt>
                <c:pt idx="6">
                  <c:v>72.150000000000006</c:v>
                </c:pt>
                <c:pt idx="7">
                  <c:v>80.94</c:v>
                </c:pt>
                <c:pt idx="8">
                  <c:v>86.34</c:v>
                </c:pt>
                <c:pt idx="9">
                  <c:v>94.740000000000009</c:v>
                </c:pt>
                <c:pt idx="10">
                  <c:v>96.460000000000008</c:v>
                </c:pt>
                <c:pt idx="11">
                  <c:v>97.740000000000009</c:v>
                </c:pt>
                <c:pt idx="12">
                  <c:v>98.050000000000011</c:v>
                </c:pt>
                <c:pt idx="13">
                  <c:v>98.730000000000018</c:v>
                </c:pt>
                <c:pt idx="14">
                  <c:v>99.240000000000023</c:v>
                </c:pt>
                <c:pt idx="15">
                  <c:v>99.520000000000024</c:v>
                </c:pt>
                <c:pt idx="16">
                  <c:v>99.700000000000031</c:v>
                </c:pt>
                <c:pt idx="17">
                  <c:v>99.790000000000035</c:v>
                </c:pt>
                <c:pt idx="18">
                  <c:v>99.900000000000034</c:v>
                </c:pt>
                <c:pt idx="19">
                  <c:v>99.94000000000004</c:v>
                </c:pt>
                <c:pt idx="20">
                  <c:v>99.970000000000041</c:v>
                </c:pt>
                <c:pt idx="21">
                  <c:v>100.00000000000004</c:v>
                </c:pt>
                <c:pt idx="22">
                  <c:v>100.01000000000005</c:v>
                </c:pt>
                <c:pt idx="23">
                  <c:v>100.02000000000005</c:v>
                </c:pt>
                <c:pt idx="24">
                  <c:v>100.02000000000005</c:v>
                </c:pt>
                <c:pt idx="25">
                  <c:v>100.02000000000005</c:v>
                </c:pt>
                <c:pt idx="26">
                  <c:v>100.02000000000005</c:v>
                </c:pt>
                <c:pt idx="27">
                  <c:v>100.02000000000005</c:v>
                </c:pt>
                <c:pt idx="28">
                  <c:v>100.02000000000005</c:v>
                </c:pt>
                <c:pt idx="29">
                  <c:v>100.02000000000005</c:v>
                </c:pt>
                <c:pt idx="30">
                  <c:v>100.02000000000005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39872"/>
        <c:axId val="34641792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capacities!$O$2:$O$32</c:f>
              <c:numCache>
                <c:formatCode>General</c:formatCode>
                <c:ptCount val="31"/>
                <c:pt idx="0">
                  <c:v>5.6803800000000004</c:v>
                </c:pt>
                <c:pt idx="1">
                  <c:v>44.528279999999995</c:v>
                </c:pt>
                <c:pt idx="2">
                  <c:v>51.689340000000001</c:v>
                </c:pt>
                <c:pt idx="3">
                  <c:v>56.751779999999997</c:v>
                </c:pt>
                <c:pt idx="4">
                  <c:v>59.871659999999999</c:v>
                </c:pt>
                <c:pt idx="5">
                  <c:v>65.463580000000007</c:v>
                </c:pt>
                <c:pt idx="6">
                  <c:v>67.140079999999983</c:v>
                </c:pt>
                <c:pt idx="7">
                  <c:v>78.506140000000002</c:v>
                </c:pt>
                <c:pt idx="8">
                  <c:v>86.801880000000011</c:v>
                </c:pt>
                <c:pt idx="9">
                  <c:v>91.084780000000009</c:v>
                </c:pt>
                <c:pt idx="10">
                  <c:v>92.622240000000005</c:v>
                </c:pt>
                <c:pt idx="11">
                  <c:v>95.087540000000018</c:v>
                </c:pt>
                <c:pt idx="12">
                  <c:v>96.272240000000011</c:v>
                </c:pt>
                <c:pt idx="13">
                  <c:v>97.016019999999997</c:v>
                </c:pt>
                <c:pt idx="14">
                  <c:v>98.123380000000012</c:v>
                </c:pt>
                <c:pt idx="15">
                  <c:v>98.485500000000016</c:v>
                </c:pt>
                <c:pt idx="16">
                  <c:v>99.647240000000025</c:v>
                </c:pt>
                <c:pt idx="17">
                  <c:v>99.830360000000013</c:v>
                </c:pt>
                <c:pt idx="18">
                  <c:v>99.910040000000009</c:v>
                </c:pt>
                <c:pt idx="19">
                  <c:v>99.950620000000015</c:v>
                </c:pt>
                <c:pt idx="20">
                  <c:v>99.976300000000009</c:v>
                </c:pt>
                <c:pt idx="21">
                  <c:v>99.992580000000004</c:v>
                </c:pt>
                <c:pt idx="22">
                  <c:v>99.99778000000002</c:v>
                </c:pt>
                <c:pt idx="23">
                  <c:v>100.00348000000001</c:v>
                </c:pt>
                <c:pt idx="24">
                  <c:v>100.00384000000001</c:v>
                </c:pt>
                <c:pt idx="25">
                  <c:v>100.00394000000003</c:v>
                </c:pt>
                <c:pt idx="26">
                  <c:v>100.00402000000001</c:v>
                </c:pt>
                <c:pt idx="27">
                  <c:v>100.00402000000001</c:v>
                </c:pt>
                <c:pt idx="28">
                  <c:v>100.00402000000001</c:v>
                </c:pt>
                <c:pt idx="29">
                  <c:v>100.00402000000001</c:v>
                </c:pt>
                <c:pt idx="30">
                  <c:v>100.00402000000001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39872"/>
        <c:axId val="34641792"/>
      </c:lineChart>
      <c:catAx>
        <c:axId val="34639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File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4641792"/>
        <c:crosses val="autoZero"/>
        <c:auto val="1"/>
        <c:lblAlgn val="ctr"/>
        <c:lblOffset val="100"/>
        <c:noMultiLvlLbl val="0"/>
      </c:catAx>
      <c:valAx>
        <c:axId val="3464179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Capacity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63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Dir Size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(2)'!$D$4:$D$16</c:f>
              <c:numCache>
                <c:formatCode>0.00</c:formatCode>
                <c:ptCount val="13"/>
                <c:pt idx="0">
                  <c:v>65.571599999999989</c:v>
                </c:pt>
                <c:pt idx="1">
                  <c:v>3.9569000000000001</c:v>
                </c:pt>
                <c:pt idx="2">
                  <c:v>2.9211999999999998</c:v>
                </c:pt>
                <c:pt idx="3">
                  <c:v>24.597100000000001</c:v>
                </c:pt>
                <c:pt idx="4">
                  <c:v>0.7913</c:v>
                </c:pt>
                <c:pt idx="5">
                  <c:v>0.76419999999999999</c:v>
                </c:pt>
                <c:pt idx="6">
                  <c:v>0.80779999999999996</c:v>
                </c:pt>
                <c:pt idx="7">
                  <c:v>0.17700000000000002</c:v>
                </c:pt>
                <c:pt idx="8">
                  <c:v>0.20049999999999998</c:v>
                </c:pt>
                <c:pt idx="9">
                  <c:v>0.15380000000000002</c:v>
                </c:pt>
                <c:pt idx="10">
                  <c:v>2.8299999999999999E-2</c:v>
                </c:pt>
                <c:pt idx="11">
                  <c:v>2.0500000000000001E-2</c:v>
                </c:pt>
                <c:pt idx="12">
                  <c:v>6.4999999999999997E-3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(2)'!$E$4:$E$16</c:f>
              <c:numCache>
                <c:formatCode>0.00</c:formatCode>
                <c:ptCount val="13"/>
                <c:pt idx="0">
                  <c:v>63.883500000000005</c:v>
                </c:pt>
                <c:pt idx="1">
                  <c:v>10.5138</c:v>
                </c:pt>
                <c:pt idx="2">
                  <c:v>13.677100000000001</c:v>
                </c:pt>
                <c:pt idx="3">
                  <c:v>3.0188000000000001</c:v>
                </c:pt>
                <c:pt idx="4">
                  <c:v>1.4148000000000001</c:v>
                </c:pt>
                <c:pt idx="5">
                  <c:v>2.1474000000000002</c:v>
                </c:pt>
                <c:pt idx="6">
                  <c:v>1.3127</c:v>
                </c:pt>
                <c:pt idx="7">
                  <c:v>3.5922999999999998</c:v>
                </c:pt>
                <c:pt idx="8">
                  <c:v>0.34139999999999998</c:v>
                </c:pt>
                <c:pt idx="9">
                  <c:v>4.8500000000000001E-2</c:v>
                </c:pt>
                <c:pt idx="10">
                  <c:v>2.7E-2</c:v>
                </c:pt>
                <c:pt idx="11">
                  <c:v>1.17E-2</c:v>
                </c:pt>
                <c:pt idx="12">
                  <c:v>8.0000000000000002E-3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(2)'!$F$4:$F$16</c:f>
              <c:numCache>
                <c:formatCode>0.00</c:formatCode>
                <c:ptCount val="13"/>
                <c:pt idx="0">
                  <c:v>63.519999999999996</c:v>
                </c:pt>
                <c:pt idx="1">
                  <c:v>12.76</c:v>
                </c:pt>
                <c:pt idx="2">
                  <c:v>11.42</c:v>
                </c:pt>
                <c:pt idx="3">
                  <c:v>4.22</c:v>
                </c:pt>
                <c:pt idx="4">
                  <c:v>3.05</c:v>
                </c:pt>
                <c:pt idx="5">
                  <c:v>1.8599999999999999</c:v>
                </c:pt>
                <c:pt idx="6">
                  <c:v>0.79</c:v>
                </c:pt>
                <c:pt idx="7">
                  <c:v>1.58</c:v>
                </c:pt>
                <c:pt idx="8">
                  <c:v>0.22999999999999998</c:v>
                </c:pt>
                <c:pt idx="9">
                  <c:v>0.31</c:v>
                </c:pt>
                <c:pt idx="10">
                  <c:v>0.09</c:v>
                </c:pt>
                <c:pt idx="11">
                  <c:v>0.11</c:v>
                </c:pt>
                <c:pt idx="12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(2)'!$G$4:$G$16</c:f>
              <c:numCache>
                <c:formatCode>0.00</c:formatCode>
                <c:ptCount val="13"/>
                <c:pt idx="0">
                  <c:v>2.2048000000000001</c:v>
                </c:pt>
                <c:pt idx="1">
                  <c:v>0.94640000000000002</c:v>
                </c:pt>
                <c:pt idx="2">
                  <c:v>0.88070000000000004</c:v>
                </c:pt>
                <c:pt idx="3">
                  <c:v>0.39610000000000001</c:v>
                </c:pt>
                <c:pt idx="4">
                  <c:v>0.16119999999999998</c:v>
                </c:pt>
                <c:pt idx="5">
                  <c:v>44.613300000000002</c:v>
                </c:pt>
                <c:pt idx="6">
                  <c:v>48.915999999999997</c:v>
                </c:pt>
                <c:pt idx="7">
                  <c:v>1.7395</c:v>
                </c:pt>
                <c:pt idx="8">
                  <c:v>4.1200000000000001E-2</c:v>
                </c:pt>
                <c:pt idx="9">
                  <c:v>8.9400000000000007E-2</c:v>
                </c:pt>
                <c:pt idx="10">
                  <c:v>1.0500000000000001E-2</c:v>
                </c:pt>
                <c:pt idx="11">
                  <c:v>8.9999999999999998E-4</c:v>
                </c:pt>
                <c:pt idx="12">
                  <c:v>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(2)'!$H$4:$H$16</c:f>
              <c:numCache>
                <c:formatCode>0.00</c:formatCode>
                <c:ptCount val="13"/>
                <c:pt idx="0">
                  <c:v>33.5503</c:v>
                </c:pt>
                <c:pt idx="1">
                  <c:v>2.6711</c:v>
                </c:pt>
                <c:pt idx="2">
                  <c:v>39.330599999999997</c:v>
                </c:pt>
                <c:pt idx="3">
                  <c:v>22.0105</c:v>
                </c:pt>
                <c:pt idx="4">
                  <c:v>0.9447000000000001</c:v>
                </c:pt>
                <c:pt idx="5">
                  <c:v>0.60960000000000003</c:v>
                </c:pt>
                <c:pt idx="6">
                  <c:v>0.38300000000000001</c:v>
                </c:pt>
                <c:pt idx="7">
                  <c:v>0.1366</c:v>
                </c:pt>
                <c:pt idx="8">
                  <c:v>8.8700000000000001E-2</c:v>
                </c:pt>
                <c:pt idx="9">
                  <c:v>0.20530000000000001</c:v>
                </c:pt>
                <c:pt idx="10">
                  <c:v>1.55E-2</c:v>
                </c:pt>
                <c:pt idx="11">
                  <c:v>1.09E-2</c:v>
                </c:pt>
                <c:pt idx="12">
                  <c:v>3.73E-2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9168"/>
        <c:axId val="34849536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'Dir Sizes (2)'!$I$4:$I$16</c:f>
              <c:numCache>
                <c:formatCode>0.00</c:formatCode>
                <c:ptCount val="13"/>
                <c:pt idx="0">
                  <c:v>45.746040000000001</c:v>
                </c:pt>
                <c:pt idx="1">
                  <c:v>6.1696399999999993</c:v>
                </c:pt>
                <c:pt idx="2">
                  <c:v>13.64592</c:v>
                </c:pt>
                <c:pt idx="3">
                  <c:v>10.8485</c:v>
                </c:pt>
                <c:pt idx="4">
                  <c:v>1.2724</c:v>
                </c:pt>
                <c:pt idx="5">
                  <c:v>9.9989000000000008</c:v>
                </c:pt>
                <c:pt idx="6">
                  <c:v>10.4419</c:v>
                </c:pt>
                <c:pt idx="7">
                  <c:v>1.4450799999999997</c:v>
                </c:pt>
                <c:pt idx="8">
                  <c:v>0.18035999999999999</c:v>
                </c:pt>
                <c:pt idx="9">
                  <c:v>0.16140000000000002</c:v>
                </c:pt>
                <c:pt idx="10">
                  <c:v>3.4259999999999999E-2</c:v>
                </c:pt>
                <c:pt idx="11">
                  <c:v>3.0800000000000001E-2</c:v>
                </c:pt>
                <c:pt idx="12">
                  <c:v>1.4360000000000001E-2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39168"/>
        <c:axId val="34849536"/>
      </c:lineChart>
      <c:catAx>
        <c:axId val="34839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DirectorySize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4849536"/>
        <c:crosses val="autoZero"/>
        <c:auto val="1"/>
        <c:lblAlgn val="ctr"/>
        <c:lblOffset val="100"/>
        <c:noMultiLvlLbl val="0"/>
      </c:catAx>
      <c:valAx>
        <c:axId val="34849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Dirs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483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Dir Size Cumulative</a:t>
            </a:r>
            <a:r>
              <a:rPr lang="en-US" baseline="0" dirty="0"/>
              <a:t> </a:t>
            </a:r>
            <a:r>
              <a:rPr lang="en-US" dirty="0"/>
              <a:t>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(2)'!$J$4:$J$16</c:f>
              <c:numCache>
                <c:formatCode>0.00</c:formatCode>
                <c:ptCount val="13"/>
                <c:pt idx="0">
                  <c:v>65.571599999999989</c:v>
                </c:pt>
                <c:pt idx="1">
                  <c:v>69.528499999999994</c:v>
                </c:pt>
                <c:pt idx="2">
                  <c:v>72.449699999999993</c:v>
                </c:pt>
                <c:pt idx="3">
                  <c:v>97.04679999999999</c:v>
                </c:pt>
                <c:pt idx="4">
                  <c:v>97.838099999999997</c:v>
                </c:pt>
                <c:pt idx="5">
                  <c:v>98.6023</c:v>
                </c:pt>
                <c:pt idx="6">
                  <c:v>99.4101</c:v>
                </c:pt>
                <c:pt idx="7">
                  <c:v>99.587100000000007</c:v>
                </c:pt>
                <c:pt idx="8">
                  <c:v>99.787600000000012</c:v>
                </c:pt>
                <c:pt idx="9">
                  <c:v>99.941400000000016</c:v>
                </c:pt>
                <c:pt idx="10">
                  <c:v>99.969700000000017</c:v>
                </c:pt>
                <c:pt idx="11">
                  <c:v>99.990200000000016</c:v>
                </c:pt>
                <c:pt idx="12">
                  <c:v>99.996700000000018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(2)'!$K$4:$K$16</c:f>
              <c:numCache>
                <c:formatCode>0.00</c:formatCode>
                <c:ptCount val="13"/>
                <c:pt idx="0">
                  <c:v>63.883500000000005</c:v>
                </c:pt>
                <c:pt idx="1">
                  <c:v>74.397300000000001</c:v>
                </c:pt>
                <c:pt idx="2">
                  <c:v>88.074399999999997</c:v>
                </c:pt>
                <c:pt idx="3">
                  <c:v>91.093199999999996</c:v>
                </c:pt>
                <c:pt idx="4">
                  <c:v>92.507999999999996</c:v>
                </c:pt>
                <c:pt idx="5">
                  <c:v>94.6554</c:v>
                </c:pt>
                <c:pt idx="6">
                  <c:v>95.968100000000007</c:v>
                </c:pt>
                <c:pt idx="7">
                  <c:v>99.560400000000001</c:v>
                </c:pt>
                <c:pt idx="8">
                  <c:v>99.901799999999994</c:v>
                </c:pt>
                <c:pt idx="9">
                  <c:v>99.950299999999999</c:v>
                </c:pt>
                <c:pt idx="10">
                  <c:v>99.9773</c:v>
                </c:pt>
                <c:pt idx="11">
                  <c:v>99.989000000000004</c:v>
                </c:pt>
                <c:pt idx="12">
                  <c:v>99.997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(2)'!$L$4:$L$16</c:f>
              <c:numCache>
                <c:formatCode>0.00</c:formatCode>
                <c:ptCount val="13"/>
                <c:pt idx="0">
                  <c:v>63.519999999999996</c:v>
                </c:pt>
                <c:pt idx="1">
                  <c:v>76.28</c:v>
                </c:pt>
                <c:pt idx="2">
                  <c:v>87.7</c:v>
                </c:pt>
                <c:pt idx="3">
                  <c:v>91.92</c:v>
                </c:pt>
                <c:pt idx="4">
                  <c:v>94.97</c:v>
                </c:pt>
                <c:pt idx="5">
                  <c:v>96.83</c:v>
                </c:pt>
                <c:pt idx="6">
                  <c:v>97.62</c:v>
                </c:pt>
                <c:pt idx="7">
                  <c:v>99.2</c:v>
                </c:pt>
                <c:pt idx="8">
                  <c:v>99.43</c:v>
                </c:pt>
                <c:pt idx="9">
                  <c:v>99.740000000000009</c:v>
                </c:pt>
                <c:pt idx="10">
                  <c:v>99.830000000000013</c:v>
                </c:pt>
                <c:pt idx="11">
                  <c:v>99.940000000000012</c:v>
                </c:pt>
                <c:pt idx="12">
                  <c:v>99.960000000000008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(2)'!$M$4:$M$16</c:f>
              <c:numCache>
                <c:formatCode>0.00</c:formatCode>
                <c:ptCount val="13"/>
                <c:pt idx="0">
                  <c:v>2.2048000000000001</c:v>
                </c:pt>
                <c:pt idx="1">
                  <c:v>3.1512000000000002</c:v>
                </c:pt>
                <c:pt idx="2">
                  <c:v>4.0319000000000003</c:v>
                </c:pt>
                <c:pt idx="3">
                  <c:v>4.4279999999999999</c:v>
                </c:pt>
                <c:pt idx="4">
                  <c:v>4.5891999999999999</c:v>
                </c:pt>
                <c:pt idx="5">
                  <c:v>49.202500000000001</c:v>
                </c:pt>
                <c:pt idx="6">
                  <c:v>98.118499999999997</c:v>
                </c:pt>
                <c:pt idx="7">
                  <c:v>99.858000000000004</c:v>
                </c:pt>
                <c:pt idx="8">
                  <c:v>99.899200000000008</c:v>
                </c:pt>
                <c:pt idx="9">
                  <c:v>99.988600000000005</c:v>
                </c:pt>
                <c:pt idx="10">
                  <c:v>99.999099999999999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(2)'!$N$4:$N$16</c:f>
              <c:numCache>
                <c:formatCode>0.00</c:formatCode>
                <c:ptCount val="13"/>
                <c:pt idx="0">
                  <c:v>33.5503</c:v>
                </c:pt>
                <c:pt idx="1">
                  <c:v>36.221400000000003</c:v>
                </c:pt>
                <c:pt idx="2">
                  <c:v>75.551999999999992</c:v>
                </c:pt>
                <c:pt idx="3">
                  <c:v>97.5625</c:v>
                </c:pt>
                <c:pt idx="4">
                  <c:v>98.507199999999997</c:v>
                </c:pt>
                <c:pt idx="5">
                  <c:v>99.116799999999998</c:v>
                </c:pt>
                <c:pt idx="6">
                  <c:v>99.499799999999993</c:v>
                </c:pt>
                <c:pt idx="7">
                  <c:v>99.636399999999995</c:v>
                </c:pt>
                <c:pt idx="8">
                  <c:v>99.725099999999998</c:v>
                </c:pt>
                <c:pt idx="9">
                  <c:v>99.930399999999992</c:v>
                </c:pt>
                <c:pt idx="10">
                  <c:v>99.945899999999995</c:v>
                </c:pt>
                <c:pt idx="11">
                  <c:v>99.956800000000001</c:v>
                </c:pt>
                <c:pt idx="12">
                  <c:v>99.994100000000003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00160"/>
        <c:axId val="35102080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'Dir Sizes (2)'!$O$4:$O$16</c:f>
              <c:numCache>
                <c:formatCode>0.00</c:formatCode>
                <c:ptCount val="13"/>
                <c:pt idx="0">
                  <c:v>45.746040000000001</c:v>
                </c:pt>
                <c:pt idx="1">
                  <c:v>51.915679999999995</c:v>
                </c:pt>
                <c:pt idx="2">
                  <c:v>65.561599999999999</c:v>
                </c:pt>
                <c:pt idx="3">
                  <c:v>76.4101</c:v>
                </c:pt>
                <c:pt idx="4">
                  <c:v>77.682500000000005</c:v>
                </c:pt>
                <c:pt idx="5">
                  <c:v>87.681399999999996</c:v>
                </c:pt>
                <c:pt idx="6">
                  <c:v>98.1233</c:v>
                </c:pt>
                <c:pt idx="7">
                  <c:v>99.568380000000005</c:v>
                </c:pt>
                <c:pt idx="8">
                  <c:v>99.748740000000012</c:v>
                </c:pt>
                <c:pt idx="9">
                  <c:v>99.910139999999998</c:v>
                </c:pt>
                <c:pt idx="10">
                  <c:v>99.944400000000002</c:v>
                </c:pt>
                <c:pt idx="11">
                  <c:v>99.975200000000001</c:v>
                </c:pt>
                <c:pt idx="12">
                  <c:v>99.989560000000012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00160"/>
        <c:axId val="35102080"/>
      </c:lineChart>
      <c:catAx>
        <c:axId val="35100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DirectorySize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5102080"/>
        <c:crosses val="autoZero"/>
        <c:auto val="1"/>
        <c:lblAlgn val="ctr"/>
        <c:lblOffset val="100"/>
        <c:noMultiLvlLbl val="0"/>
      </c:catAx>
      <c:valAx>
        <c:axId val="3510208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Dirs</a:t>
                </a:r>
                <a:r>
                  <a:rPr lang="en-US" dirty="0"/>
                  <a:t>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5100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Dir Capacity Distribution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capacities!$Q$2:$Q$16</c:f>
              <c:numCache>
                <c:formatCode>General</c:formatCode>
                <c:ptCount val="15"/>
                <c:pt idx="0">
                  <c:v>97.722699999999989</c:v>
                </c:pt>
                <c:pt idx="1">
                  <c:v>0.76490000000000002</c:v>
                </c:pt>
                <c:pt idx="2">
                  <c:v>0.62719999999999998</c:v>
                </c:pt>
                <c:pt idx="3">
                  <c:v>0.53459999999999996</c:v>
                </c:pt>
                <c:pt idx="4">
                  <c:v>0.18409999999999999</c:v>
                </c:pt>
                <c:pt idx="5">
                  <c:v>7.640000000000001E-2</c:v>
                </c:pt>
                <c:pt idx="6">
                  <c:v>5.3999999999999999E-2</c:v>
                </c:pt>
                <c:pt idx="7">
                  <c:v>2.3199999999999998E-2</c:v>
                </c:pt>
                <c:pt idx="8">
                  <c:v>5.1000000000000004E-3</c:v>
                </c:pt>
                <c:pt idx="9">
                  <c:v>4.6999999999999993E-3</c:v>
                </c:pt>
                <c:pt idx="10">
                  <c:v>1.2999999999999999E-3</c:v>
                </c:pt>
                <c:pt idx="11">
                  <c:v>8.9999999999999998E-4</c:v>
                </c:pt>
                <c:pt idx="12">
                  <c:v>1.9999999999999998E-4</c:v>
                </c:pt>
                <c:pt idx="13">
                  <c:v>5.0000000000000001E-4</c:v>
                </c:pt>
                <c:pt idx="14">
                  <c:v>9.9999999999999991E-5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capacities!$R$1:$R$16</c:f>
              <c:numCache>
                <c:formatCode>General</c:formatCode>
                <c:ptCount val="16"/>
                <c:pt idx="0">
                  <c:v>0</c:v>
                </c:pt>
                <c:pt idx="1">
                  <c:v>92.529899999999998</c:v>
                </c:pt>
                <c:pt idx="2">
                  <c:v>4.9988000000000001</c:v>
                </c:pt>
                <c:pt idx="3">
                  <c:v>2.1360000000000001</c:v>
                </c:pt>
                <c:pt idx="4">
                  <c:v>0.17760000000000001</c:v>
                </c:pt>
                <c:pt idx="5">
                  <c:v>7.3099999999999998E-2</c:v>
                </c:pt>
                <c:pt idx="6">
                  <c:v>5.3200000000000004E-2</c:v>
                </c:pt>
                <c:pt idx="7">
                  <c:v>2.07E-2</c:v>
                </c:pt>
                <c:pt idx="8">
                  <c:v>8.6E-3</c:v>
                </c:pt>
                <c:pt idx="9">
                  <c:v>1.2999999999999999E-3</c:v>
                </c:pt>
                <c:pt idx="10">
                  <c:v>1.9999999999999998E-4</c:v>
                </c:pt>
                <c:pt idx="11">
                  <c:v>9.9999999999999991E-5</c:v>
                </c:pt>
                <c:pt idx="12">
                  <c:v>3.9999999999999996E-4</c:v>
                </c:pt>
                <c:pt idx="13">
                  <c:v>9.9999999999999991E-5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capacities!$S$2:$S$16</c:f>
              <c:numCache>
                <c:formatCode>General</c:formatCode>
                <c:ptCount val="15"/>
                <c:pt idx="0">
                  <c:v>95.68</c:v>
                </c:pt>
                <c:pt idx="1">
                  <c:v>1.1399999999999999</c:v>
                </c:pt>
                <c:pt idx="2">
                  <c:v>1.91</c:v>
                </c:pt>
                <c:pt idx="3">
                  <c:v>0.53</c:v>
                </c:pt>
                <c:pt idx="4">
                  <c:v>0.38</c:v>
                </c:pt>
                <c:pt idx="5">
                  <c:v>0.17</c:v>
                </c:pt>
                <c:pt idx="6">
                  <c:v>0.12</c:v>
                </c:pt>
                <c:pt idx="7">
                  <c:v>0.03</c:v>
                </c:pt>
                <c:pt idx="8">
                  <c:v>0.01</c:v>
                </c:pt>
                <c:pt idx="9">
                  <c:v>0.01</c:v>
                </c:pt>
                <c:pt idx="10">
                  <c:v>0</c:v>
                </c:pt>
                <c:pt idx="11">
                  <c:v>0.01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capacities!$T$2:$T$16</c:f>
              <c:numCache>
                <c:formatCode>General</c:formatCode>
                <c:ptCount val="15"/>
                <c:pt idx="0">
                  <c:v>73.03</c:v>
                </c:pt>
                <c:pt idx="1">
                  <c:v>25.09</c:v>
                </c:pt>
                <c:pt idx="2">
                  <c:v>1.76</c:v>
                </c:pt>
                <c:pt idx="3">
                  <c:v>0.02</c:v>
                </c:pt>
                <c:pt idx="4">
                  <c:v>0.09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capacities!$U$2:$U$16</c:f>
              <c:numCache>
                <c:formatCode>General</c:formatCode>
                <c:ptCount val="15"/>
                <c:pt idx="0">
                  <c:v>99.56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0.23</c:v>
                </c:pt>
                <c:pt idx="4">
                  <c:v>0.02</c:v>
                </c:pt>
                <c:pt idx="5">
                  <c:v>0.04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32000"/>
        <c:axId val="35238272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capacities!$V$2:$V$16</c:f>
              <c:numCache>
                <c:formatCode>General</c:formatCode>
                <c:ptCount val="15"/>
                <c:pt idx="0">
                  <c:v>91.704519999999988</c:v>
                </c:pt>
                <c:pt idx="1">
                  <c:v>6.4147400000000001</c:v>
                </c:pt>
                <c:pt idx="2">
                  <c:v>1.30064</c:v>
                </c:pt>
                <c:pt idx="3">
                  <c:v>0.29843999999999998</c:v>
                </c:pt>
                <c:pt idx="4">
                  <c:v>0.14943999999999999</c:v>
                </c:pt>
                <c:pt idx="5">
                  <c:v>6.992000000000001E-2</c:v>
                </c:pt>
                <c:pt idx="6">
                  <c:v>4.0939999999999997E-2</c:v>
                </c:pt>
                <c:pt idx="7">
                  <c:v>1.2359999999999999E-2</c:v>
                </c:pt>
                <c:pt idx="8">
                  <c:v>3.2800000000000004E-3</c:v>
                </c:pt>
                <c:pt idx="9">
                  <c:v>2.98E-3</c:v>
                </c:pt>
                <c:pt idx="10">
                  <c:v>2.7999999999999998E-4</c:v>
                </c:pt>
                <c:pt idx="11">
                  <c:v>2.2600000000000003E-3</c:v>
                </c:pt>
                <c:pt idx="12">
                  <c:v>1.4999999999999999E-4</c:v>
                </c:pt>
                <c:pt idx="13">
                  <c:v>2.5000000000000001E-4</c:v>
                </c:pt>
                <c:pt idx="14">
                  <c:v>4.9999999999999996E-5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32000"/>
        <c:axId val="35238272"/>
      </c:lineChart>
      <c:catAx>
        <c:axId val="35232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Dir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5238272"/>
        <c:crosses val="autoZero"/>
        <c:auto val="1"/>
        <c:lblAlgn val="ctr"/>
        <c:lblOffset val="100"/>
        <c:noMultiLvlLbl val="0"/>
      </c:catAx>
      <c:valAx>
        <c:axId val="3523827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Capacity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232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File Capacity Cumulative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capacities!$W$2:$W$16</c:f>
              <c:numCache>
                <c:formatCode>General</c:formatCode>
                <c:ptCount val="15"/>
                <c:pt idx="0">
                  <c:v>97.722699999999989</c:v>
                </c:pt>
                <c:pt idx="1">
                  <c:v>98.487599999999986</c:v>
                </c:pt>
                <c:pt idx="2">
                  <c:v>99.114799999999988</c:v>
                </c:pt>
                <c:pt idx="3">
                  <c:v>99.649399999999986</c:v>
                </c:pt>
                <c:pt idx="4">
                  <c:v>99.833499999999987</c:v>
                </c:pt>
                <c:pt idx="5">
                  <c:v>99.909899999999993</c:v>
                </c:pt>
                <c:pt idx="6">
                  <c:v>99.963899999999995</c:v>
                </c:pt>
                <c:pt idx="7">
                  <c:v>99.987099999999998</c:v>
                </c:pt>
                <c:pt idx="8">
                  <c:v>99.992199999999997</c:v>
                </c:pt>
                <c:pt idx="9">
                  <c:v>99.996899999999997</c:v>
                </c:pt>
                <c:pt idx="10">
                  <c:v>99.998199999999997</c:v>
                </c:pt>
                <c:pt idx="11">
                  <c:v>99.999099999999999</c:v>
                </c:pt>
                <c:pt idx="12">
                  <c:v>99.999300000000005</c:v>
                </c:pt>
                <c:pt idx="13">
                  <c:v>99.999800000000008</c:v>
                </c:pt>
                <c:pt idx="14">
                  <c:v>99.999900000000011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capacities!$X$2:$X$16</c:f>
              <c:numCache>
                <c:formatCode>General</c:formatCode>
                <c:ptCount val="15"/>
                <c:pt idx="0">
                  <c:v>92.529899999999998</c:v>
                </c:pt>
                <c:pt idx="1">
                  <c:v>97.528700000000001</c:v>
                </c:pt>
                <c:pt idx="2">
                  <c:v>99.664699999999996</c:v>
                </c:pt>
                <c:pt idx="3">
                  <c:v>99.842299999999994</c:v>
                </c:pt>
                <c:pt idx="4">
                  <c:v>99.915399999999991</c:v>
                </c:pt>
                <c:pt idx="5">
                  <c:v>99.968599999999995</c:v>
                </c:pt>
                <c:pt idx="6">
                  <c:v>99.9893</c:v>
                </c:pt>
                <c:pt idx="7">
                  <c:v>99.997900000000001</c:v>
                </c:pt>
                <c:pt idx="8">
                  <c:v>99.999200000000002</c:v>
                </c:pt>
                <c:pt idx="9">
                  <c:v>99.999400000000009</c:v>
                </c:pt>
                <c:pt idx="10">
                  <c:v>99.999500000000012</c:v>
                </c:pt>
                <c:pt idx="11">
                  <c:v>99.999900000000011</c:v>
                </c:pt>
                <c:pt idx="12">
                  <c:v>100.00000000000001</c:v>
                </c:pt>
                <c:pt idx="13">
                  <c:v>100.00000000000001</c:v>
                </c:pt>
                <c:pt idx="14">
                  <c:v>100.00000000000001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capacities!$Y$2:$Y$16</c:f>
              <c:numCache>
                <c:formatCode>General</c:formatCode>
                <c:ptCount val="15"/>
                <c:pt idx="0">
                  <c:v>95.68</c:v>
                </c:pt>
                <c:pt idx="1">
                  <c:v>96.820000000000007</c:v>
                </c:pt>
                <c:pt idx="2">
                  <c:v>98.73</c:v>
                </c:pt>
                <c:pt idx="3">
                  <c:v>99.26</c:v>
                </c:pt>
                <c:pt idx="4">
                  <c:v>99.64</c:v>
                </c:pt>
                <c:pt idx="5">
                  <c:v>99.81</c:v>
                </c:pt>
                <c:pt idx="6">
                  <c:v>99.93</c:v>
                </c:pt>
                <c:pt idx="7">
                  <c:v>99.960000000000008</c:v>
                </c:pt>
                <c:pt idx="8">
                  <c:v>99.970000000000013</c:v>
                </c:pt>
                <c:pt idx="9">
                  <c:v>99.980000000000018</c:v>
                </c:pt>
                <c:pt idx="10">
                  <c:v>99.980000000000018</c:v>
                </c:pt>
                <c:pt idx="11">
                  <c:v>99.990000000000023</c:v>
                </c:pt>
                <c:pt idx="12">
                  <c:v>99.990000000000023</c:v>
                </c:pt>
                <c:pt idx="13">
                  <c:v>99.990000000000023</c:v>
                </c:pt>
                <c:pt idx="14">
                  <c:v>99.990000000000023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capacities!$Z$2:$Z$16</c:f>
              <c:numCache>
                <c:formatCode>General</c:formatCode>
                <c:ptCount val="15"/>
                <c:pt idx="0">
                  <c:v>73.03</c:v>
                </c:pt>
                <c:pt idx="1">
                  <c:v>98.12</c:v>
                </c:pt>
                <c:pt idx="2">
                  <c:v>99.88000000000001</c:v>
                </c:pt>
                <c:pt idx="3">
                  <c:v>99.9</c:v>
                </c:pt>
                <c:pt idx="4">
                  <c:v>99.990000000000009</c:v>
                </c:pt>
                <c:pt idx="5">
                  <c:v>100.00000000000001</c:v>
                </c:pt>
                <c:pt idx="6">
                  <c:v>100.00000000000001</c:v>
                </c:pt>
                <c:pt idx="7">
                  <c:v>100.00000000000001</c:v>
                </c:pt>
                <c:pt idx="8">
                  <c:v>100.00000000000001</c:v>
                </c:pt>
                <c:pt idx="9">
                  <c:v>100.00000000000001</c:v>
                </c:pt>
                <c:pt idx="10">
                  <c:v>100.00000000000001</c:v>
                </c:pt>
                <c:pt idx="11">
                  <c:v>100.00000000000001</c:v>
                </c:pt>
                <c:pt idx="12">
                  <c:v>100.00000000000001</c:v>
                </c:pt>
                <c:pt idx="13">
                  <c:v>100.00000000000001</c:v>
                </c:pt>
                <c:pt idx="14">
                  <c:v>100.00000000000001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capacities!$AA$2:$AA$16</c:f>
              <c:numCache>
                <c:formatCode>General</c:formatCode>
                <c:ptCount val="15"/>
                <c:pt idx="0">
                  <c:v>99.56</c:v>
                </c:pt>
                <c:pt idx="1">
                  <c:v>99.64</c:v>
                </c:pt>
                <c:pt idx="2">
                  <c:v>99.71</c:v>
                </c:pt>
                <c:pt idx="3">
                  <c:v>99.94</c:v>
                </c:pt>
                <c:pt idx="4">
                  <c:v>99.96</c:v>
                </c:pt>
                <c:pt idx="5">
                  <c:v>100</c:v>
                </c:pt>
                <c:pt idx="6">
                  <c:v>100.01</c:v>
                </c:pt>
                <c:pt idx="7">
                  <c:v>100.01</c:v>
                </c:pt>
                <c:pt idx="8">
                  <c:v>100.01</c:v>
                </c:pt>
                <c:pt idx="9">
                  <c:v>100.01</c:v>
                </c:pt>
                <c:pt idx="10">
                  <c:v>100.01</c:v>
                </c:pt>
                <c:pt idx="11">
                  <c:v>100.01</c:v>
                </c:pt>
                <c:pt idx="12">
                  <c:v>100.01</c:v>
                </c:pt>
                <c:pt idx="13">
                  <c:v>100.01</c:v>
                </c:pt>
                <c:pt idx="14">
                  <c:v>100.01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59744"/>
        <c:axId val="35374208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capacities!$AB$2:$AB$16</c:f>
              <c:numCache>
                <c:formatCode>General</c:formatCode>
                <c:ptCount val="15"/>
                <c:pt idx="0">
                  <c:v>91.704519999999988</c:v>
                </c:pt>
                <c:pt idx="1">
                  <c:v>98.119259999999997</c:v>
                </c:pt>
                <c:pt idx="2">
                  <c:v>99.419899999999998</c:v>
                </c:pt>
                <c:pt idx="3">
                  <c:v>99.718339999999998</c:v>
                </c:pt>
                <c:pt idx="4">
                  <c:v>99.867779999999996</c:v>
                </c:pt>
                <c:pt idx="5">
                  <c:v>99.937699999999992</c:v>
                </c:pt>
                <c:pt idx="6">
                  <c:v>99.978639999999999</c:v>
                </c:pt>
                <c:pt idx="7">
                  <c:v>99.991000000000014</c:v>
                </c:pt>
                <c:pt idx="8">
                  <c:v>99.994280000000003</c:v>
                </c:pt>
                <c:pt idx="9">
                  <c:v>99.997260000000011</c:v>
                </c:pt>
                <c:pt idx="10">
                  <c:v>99.997540000000001</c:v>
                </c:pt>
                <c:pt idx="11">
                  <c:v>99.999800000000008</c:v>
                </c:pt>
                <c:pt idx="12">
                  <c:v>99.999859999999998</c:v>
                </c:pt>
                <c:pt idx="13">
                  <c:v>99.999960000000016</c:v>
                </c:pt>
                <c:pt idx="14">
                  <c:v>99.999980000000008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59744"/>
        <c:axId val="35374208"/>
      </c:lineChart>
      <c:catAx>
        <c:axId val="3535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Dir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5374208"/>
        <c:crosses val="autoZero"/>
        <c:auto val="1"/>
        <c:lblAlgn val="ctr"/>
        <c:lblOffset val="100"/>
        <c:noMultiLvlLbl val="0"/>
      </c:catAx>
      <c:valAx>
        <c:axId val="3537420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Capacity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359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Cumulative Distributions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'capacities (2)'!$C$1</c:f>
              <c:strCache>
                <c:ptCount val="1"/>
                <c:pt idx="0">
                  <c:v>file_size_c</c:v>
                </c:pt>
              </c:strCache>
            </c:strRef>
          </c:tx>
          <c:marker>
            <c:symbol val="none"/>
          </c:marker>
          <c:cat>
            <c:strRef>
              <c:f>'capacities (2)'!$A$2:$A$21</c:f>
              <c:strCache>
                <c:ptCount val="20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</c:strCache>
            </c:strRef>
          </c:cat>
          <c:val>
            <c:numRef>
              <c:f>'capacities (2)'!$C$2:$C$21</c:f>
              <c:numCache>
                <c:formatCode>General</c:formatCode>
                <c:ptCount val="20"/>
                <c:pt idx="0">
                  <c:v>38.450900000000004</c:v>
                </c:pt>
                <c:pt idx="1">
                  <c:v>44.524339999999995</c:v>
                </c:pt>
                <c:pt idx="2">
                  <c:v>49.569279999999999</c:v>
                </c:pt>
                <c:pt idx="3">
                  <c:v>53.297080000000008</c:v>
                </c:pt>
                <c:pt idx="4">
                  <c:v>57.330680000000008</c:v>
                </c:pt>
                <c:pt idx="5">
                  <c:v>59.993740000000003</c:v>
                </c:pt>
                <c:pt idx="6">
                  <c:v>65.414459999999991</c:v>
                </c:pt>
                <c:pt idx="7">
                  <c:v>67.068780000000004</c:v>
                </c:pt>
                <c:pt idx="8">
                  <c:v>78.919740000000004</c:v>
                </c:pt>
                <c:pt idx="9">
                  <c:v>86.816980000000001</c:v>
                </c:pt>
                <c:pt idx="10">
                  <c:v>91.081860000000006</c:v>
                </c:pt>
                <c:pt idx="11">
                  <c:v>92.618420000000015</c:v>
                </c:pt>
                <c:pt idx="12">
                  <c:v>95.085139999999996</c:v>
                </c:pt>
                <c:pt idx="13">
                  <c:v>96.269460000000009</c:v>
                </c:pt>
                <c:pt idx="14">
                  <c:v>97.012900000000016</c:v>
                </c:pt>
                <c:pt idx="15">
                  <c:v>98.120580000000018</c:v>
                </c:pt>
                <c:pt idx="16">
                  <c:v>98.481999999999999</c:v>
                </c:pt>
                <c:pt idx="17">
                  <c:v>99.644240000000011</c:v>
                </c:pt>
                <c:pt idx="18">
                  <c:v>99.826940000000008</c:v>
                </c:pt>
                <c:pt idx="19">
                  <c:v>99.907500000000013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'capacities (2)'!$E$1</c:f>
              <c:strCache>
                <c:ptCount val="1"/>
                <c:pt idx="0">
                  <c:v>file_capacicity_c</c:v>
                </c:pt>
              </c:strCache>
            </c:strRef>
          </c:tx>
          <c:marker>
            <c:symbol val="none"/>
          </c:marker>
          <c:cat>
            <c:strRef>
              <c:f>'capacities (2)'!$A$2:$A$21</c:f>
              <c:strCache>
                <c:ptCount val="20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</c:strCache>
            </c:strRef>
          </c:cat>
          <c:val>
            <c:numRef>
              <c:f>'capacities (2)'!$E$2:$E$21</c:f>
              <c:numCache>
                <c:formatCode>General</c:formatCode>
                <c:ptCount val="20"/>
                <c:pt idx="0">
                  <c:v>5.6803800000000004</c:v>
                </c:pt>
                <c:pt idx="1">
                  <c:v>5.6803800000000004</c:v>
                </c:pt>
                <c:pt idx="2">
                  <c:v>44.528280000000002</c:v>
                </c:pt>
                <c:pt idx="3">
                  <c:v>51.689340000000001</c:v>
                </c:pt>
                <c:pt idx="4">
                  <c:v>56.751780000000004</c:v>
                </c:pt>
                <c:pt idx="5">
                  <c:v>59.871660000000006</c:v>
                </c:pt>
                <c:pt idx="6">
                  <c:v>65.463580000000007</c:v>
                </c:pt>
                <c:pt idx="7">
                  <c:v>67.140080000000012</c:v>
                </c:pt>
                <c:pt idx="8">
                  <c:v>78.506140000000016</c:v>
                </c:pt>
                <c:pt idx="9">
                  <c:v>86.801880000000011</c:v>
                </c:pt>
                <c:pt idx="10">
                  <c:v>91.084780000000009</c:v>
                </c:pt>
                <c:pt idx="11">
                  <c:v>92.622240000000005</c:v>
                </c:pt>
                <c:pt idx="12">
                  <c:v>95.087540000000004</c:v>
                </c:pt>
                <c:pt idx="13">
                  <c:v>96.272240000000011</c:v>
                </c:pt>
                <c:pt idx="14">
                  <c:v>97.016020000000012</c:v>
                </c:pt>
                <c:pt idx="15">
                  <c:v>98.123380000000012</c:v>
                </c:pt>
                <c:pt idx="16">
                  <c:v>98.485500000000016</c:v>
                </c:pt>
                <c:pt idx="17">
                  <c:v>99.647240000000011</c:v>
                </c:pt>
                <c:pt idx="18">
                  <c:v>99.830360000000013</c:v>
                </c:pt>
                <c:pt idx="19">
                  <c:v>99.910040000000009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'capacities (2)'!$G$1</c:f>
              <c:strCache>
                <c:ptCount val="1"/>
                <c:pt idx="0">
                  <c:v>dir_size_c</c:v>
                </c:pt>
              </c:strCache>
            </c:strRef>
          </c:tx>
          <c:marker>
            <c:symbol val="none"/>
          </c:marker>
          <c:cat>
            <c:strRef>
              <c:f>'capacities (2)'!$A$2:$A$21</c:f>
              <c:strCache>
                <c:ptCount val="20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</c:strCache>
            </c:strRef>
          </c:cat>
          <c:val>
            <c:numRef>
              <c:f>'capacities (2)'!$G$2:$G$21</c:f>
              <c:numCache>
                <c:formatCode>General</c:formatCode>
                <c:ptCount val="20"/>
                <c:pt idx="0">
                  <c:v>45.746040000000001</c:v>
                </c:pt>
                <c:pt idx="1">
                  <c:v>51.915679999999995</c:v>
                </c:pt>
                <c:pt idx="2">
                  <c:v>65.561599999999999</c:v>
                </c:pt>
                <c:pt idx="3">
                  <c:v>76.4101</c:v>
                </c:pt>
                <c:pt idx="4">
                  <c:v>77.682500000000005</c:v>
                </c:pt>
                <c:pt idx="5">
                  <c:v>87.681399999999996</c:v>
                </c:pt>
                <c:pt idx="6">
                  <c:v>98.1233</c:v>
                </c:pt>
                <c:pt idx="7">
                  <c:v>99.568380000000005</c:v>
                </c:pt>
                <c:pt idx="8">
                  <c:v>99.748740000000012</c:v>
                </c:pt>
                <c:pt idx="9">
                  <c:v>99.910139999999998</c:v>
                </c:pt>
                <c:pt idx="10">
                  <c:v>99.944400000000002</c:v>
                </c:pt>
                <c:pt idx="11">
                  <c:v>99.975200000000001</c:v>
                </c:pt>
                <c:pt idx="12">
                  <c:v>99.989560000000012</c:v>
                </c:pt>
                <c:pt idx="13">
                  <c:v>99.992680000000021</c:v>
                </c:pt>
                <c:pt idx="14">
                  <c:v>99.993459999999999</c:v>
                </c:pt>
                <c:pt idx="15">
                  <c:v>99.995739999999998</c:v>
                </c:pt>
                <c:pt idx="16">
                  <c:v>99.995880000000014</c:v>
                </c:pt>
                <c:pt idx="17">
                  <c:v>99.995920000000012</c:v>
                </c:pt>
                <c:pt idx="18">
                  <c:v>99.995980000000003</c:v>
                </c:pt>
                <c:pt idx="19">
                  <c:v>99.995980000000003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'capacities (2)'!$I$1</c:f>
              <c:strCache>
                <c:ptCount val="1"/>
                <c:pt idx="0">
                  <c:v>dir_capacicity_c</c:v>
                </c:pt>
              </c:strCache>
            </c:strRef>
          </c:tx>
          <c:marker>
            <c:symbol val="none"/>
          </c:marker>
          <c:cat>
            <c:strRef>
              <c:f>'capacities (2)'!$A$2:$A$21</c:f>
              <c:strCache>
                <c:ptCount val="20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</c:strCache>
            </c:strRef>
          </c:cat>
          <c:val>
            <c:numRef>
              <c:f>'capacities (2)'!$I$2:$I$21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91.704519999999988</c:v>
                </c:pt>
                <c:pt idx="3">
                  <c:v>98.119259999999997</c:v>
                </c:pt>
                <c:pt idx="4">
                  <c:v>99.419899999999998</c:v>
                </c:pt>
                <c:pt idx="5">
                  <c:v>99.718339999999998</c:v>
                </c:pt>
                <c:pt idx="6">
                  <c:v>99.867779999999996</c:v>
                </c:pt>
                <c:pt idx="7">
                  <c:v>99.937699999999992</c:v>
                </c:pt>
                <c:pt idx="8">
                  <c:v>99.978639999999999</c:v>
                </c:pt>
                <c:pt idx="9">
                  <c:v>99.991000000000014</c:v>
                </c:pt>
                <c:pt idx="10">
                  <c:v>99.994280000000003</c:v>
                </c:pt>
                <c:pt idx="11">
                  <c:v>99.997260000000011</c:v>
                </c:pt>
                <c:pt idx="12">
                  <c:v>99.997540000000001</c:v>
                </c:pt>
                <c:pt idx="13">
                  <c:v>99.999800000000008</c:v>
                </c:pt>
                <c:pt idx="14">
                  <c:v>99.999859999999998</c:v>
                </c:pt>
                <c:pt idx="15">
                  <c:v>99.999960000000016</c:v>
                </c:pt>
                <c:pt idx="16">
                  <c:v>99.999980000000008</c:v>
                </c:pt>
                <c:pt idx="17">
                  <c:v>99.999980000000008</c:v>
                </c:pt>
                <c:pt idx="18">
                  <c:v>99.999980000000008</c:v>
                </c:pt>
                <c:pt idx="19">
                  <c:v>99.999980000000008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87392"/>
        <c:axId val="100827136"/>
      </c:lineChart>
      <c:catAx>
        <c:axId val="10058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27136"/>
        <c:crosses val="autoZero"/>
        <c:auto val="1"/>
        <c:lblAlgn val="ctr"/>
        <c:lblOffset val="100"/>
        <c:noMultiLvlLbl val="0"/>
      </c:catAx>
      <c:valAx>
        <c:axId val="10082713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58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AE5D62-D6DC-C94F-AAE2-F9E5E324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919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6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91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03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0140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68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06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42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2158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0742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0048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609600"/>
            <a:ext cx="11023600" cy="7493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400" dirty="0" smtClean="0"/>
              <a:t>Workload Characterization Team</a:t>
            </a:r>
            <a:br>
              <a:rPr lang="en-US" sz="4400" dirty="0" smtClean="0"/>
            </a:br>
            <a:endParaRPr lang="en-US" sz="4000" dirty="0" smtClean="0">
              <a:solidFill>
                <a:srgbClr val="FF2712"/>
              </a:solidFill>
              <a:sym typeface="Myriad Pro Cond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1371600"/>
            <a:ext cx="10909300" cy="6934200"/>
          </a:xfrm>
        </p:spPr>
        <p:txBody>
          <a:bodyPr anchor="t"/>
          <a:lstStyle/>
          <a:p>
            <a:r>
              <a:rPr lang="en-US" sz="4000" dirty="0" smtClean="0"/>
              <a:t>Leader: Pietro Cicotti - SDSC</a:t>
            </a:r>
          </a:p>
          <a:p>
            <a:r>
              <a:rPr lang="en-US" sz="4000" dirty="0" smtClean="0"/>
              <a:t>Members: 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Ilene Carpenter – NREL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Devesh Tiwari - ORNL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/>
              <a:t>Chadha, Narjit </a:t>
            </a:r>
            <a:r>
              <a:rPr lang="en-US" sz="3200" dirty="0" smtClean="0"/>
              <a:t>- </a:t>
            </a:r>
            <a:r>
              <a:rPr lang="en-US" sz="3200" dirty="0" err="1" smtClean="0"/>
              <a:t>NetApp</a:t>
            </a:r>
            <a:endParaRPr lang="en-US" sz="3200" dirty="0" smtClean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Rick Mohr - UTK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/>
              <a:t>Mike </a:t>
            </a:r>
            <a:r>
              <a:rPr lang="en-US" sz="3200" dirty="0" smtClean="0"/>
              <a:t>Booth – HPC Results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Ben Evans</a:t>
            </a:r>
            <a:r>
              <a:rPr lang="en-US" sz="3200" dirty="0" smtClean="0">
                <a:sym typeface="Myriad Pro Cond" charset="0"/>
              </a:rPr>
              <a:t> – </a:t>
            </a:r>
            <a:r>
              <a:rPr lang="en-US" sz="3200" dirty="0" err="1" smtClean="0">
                <a:sym typeface="Myriad Pro Cond" charset="0"/>
              </a:rPr>
              <a:t>Terascala</a:t>
            </a:r>
            <a:endParaRPr lang="en-US" sz="3600" dirty="0" smtClean="0">
              <a:sym typeface="Myriad Pro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3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Creation 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Time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 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96" y="1295400"/>
            <a:ext cx="5156200" cy="316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33" y="1295400"/>
            <a:ext cx="5156200" cy="31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49" y="5105400"/>
            <a:ext cx="521515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105400"/>
            <a:ext cx="521173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0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Modification 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Time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 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43" y="1295400"/>
            <a:ext cx="5156200" cy="316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295400"/>
            <a:ext cx="5156200" cy="31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878572"/>
            <a:ext cx="521515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61" y="4876800"/>
            <a:ext cx="521173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4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Access 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Time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 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295400"/>
            <a:ext cx="5120640" cy="322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60" y="1295400"/>
            <a:ext cx="5120640" cy="32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03" y="4876800"/>
            <a:ext cx="5120640" cy="323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21" y="4876800"/>
            <a:ext cx="509237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4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609600"/>
            <a:ext cx="11023600" cy="7493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400" dirty="0" smtClean="0"/>
              <a:t>Workload Characterization</a:t>
            </a:r>
            <a:br>
              <a:rPr lang="en-US" sz="4400" dirty="0" smtClean="0"/>
            </a:br>
            <a:endParaRPr lang="en-US" sz="4000" dirty="0" smtClean="0">
              <a:solidFill>
                <a:srgbClr val="FF2712"/>
              </a:solidFill>
              <a:sym typeface="Myriad Pro Cond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2590800"/>
            <a:ext cx="10909300" cy="5715000"/>
          </a:xfrm>
        </p:spPr>
        <p:txBody>
          <a:bodyPr anchor="t"/>
          <a:lstStyle/>
          <a:p>
            <a:r>
              <a:rPr lang="en-US" sz="4000" dirty="0" smtClean="0"/>
              <a:t>Goals</a:t>
            </a:r>
            <a:endParaRPr lang="en-US" sz="4000" dirty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Understand and characterize workloads</a:t>
            </a:r>
            <a:endParaRPr lang="en-US" sz="3200" dirty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Create a representative synthetic workload</a:t>
            </a:r>
            <a:endParaRPr lang="en-US" sz="3600" dirty="0">
              <a:sym typeface="Myriad Pro Cond" charset="0"/>
            </a:endParaRPr>
          </a:p>
          <a:p>
            <a:r>
              <a:rPr lang="en-US" sz="4000" dirty="0" smtClean="0"/>
              <a:t>Synergies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Kernel extraction/creation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Monitoring</a:t>
            </a:r>
            <a:endParaRPr lang="en-US" sz="3600" dirty="0" smtClean="0">
              <a:sym typeface="Myriad Pro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3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 bwMode="auto">
          <a:xfrm>
            <a:off x="1168400" y="7896924"/>
            <a:ext cx="11768796" cy="667509"/>
          </a:xfrm>
          <a:prstGeom prst="rect">
            <a:avLst/>
          </a:prstGeom>
          <a:solidFill>
            <a:srgbClr val="FFC5C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168400" y="4495800"/>
            <a:ext cx="11768796" cy="3276600"/>
          </a:xfrm>
          <a:prstGeom prst="rect">
            <a:avLst/>
          </a:prstGeom>
          <a:solidFill>
            <a:srgbClr val="BDF5D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1182772" y="3505200"/>
            <a:ext cx="11768796" cy="90091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1168400" y="1336882"/>
            <a:ext cx="11768796" cy="15207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9652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Responses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5459" y="1866423"/>
            <a:ext cx="9204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NICS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93058" y="1834689"/>
            <a:ext cx="10759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NCRC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22369" y="1834689"/>
            <a:ext cx="10054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OLCF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35923" y="1834687"/>
            <a:ext cx="1040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ARSC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44237" y="1834689"/>
            <a:ext cx="11256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RIKEN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86330" y="1834689"/>
            <a:ext cx="1040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SDSC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96619" y="183468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centers: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0450" y="370622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storage: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68400" y="5638800"/>
            <a:ext cx="66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0450" y="814893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apps: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10573316" y="3626395"/>
            <a:ext cx="500868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496074" y="3601441"/>
            <a:ext cx="118161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Oasis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050959" y="3626394"/>
            <a:ext cx="110046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W2/3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905138" y="3645765"/>
            <a:ext cx="111651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LTFS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61475" y="3644928"/>
            <a:ext cx="721770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FS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16" name="Straight Arrow Connector 15"/>
          <p:cNvCxnSpPr>
            <a:stCxn id="6" idx="2"/>
            <a:endCxn id="20" idx="0"/>
          </p:cNvCxnSpPr>
          <p:nvPr/>
        </p:nvCxnSpPr>
        <p:spPr bwMode="auto">
          <a:xfrm flipH="1">
            <a:off x="4122360" y="2296354"/>
            <a:ext cx="808666" cy="13485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6" idx="2"/>
            <a:endCxn id="19" idx="0"/>
          </p:cNvCxnSpPr>
          <p:nvPr/>
        </p:nvCxnSpPr>
        <p:spPr bwMode="auto">
          <a:xfrm>
            <a:off x="4931026" y="2296354"/>
            <a:ext cx="532369" cy="13494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7" idx="2"/>
            <a:endCxn id="18" idx="0"/>
          </p:cNvCxnSpPr>
          <p:nvPr/>
        </p:nvCxnSpPr>
        <p:spPr bwMode="auto">
          <a:xfrm>
            <a:off x="8525071" y="2296354"/>
            <a:ext cx="1076120" cy="133004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0" idx="2"/>
            <a:endCxn id="5" idx="0"/>
          </p:cNvCxnSpPr>
          <p:nvPr/>
        </p:nvCxnSpPr>
        <p:spPr bwMode="auto">
          <a:xfrm>
            <a:off x="10407051" y="2296354"/>
            <a:ext cx="416699" cy="133004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11" idx="2"/>
            <a:endCxn id="17" idx="0"/>
          </p:cNvCxnSpPr>
          <p:nvPr/>
        </p:nvCxnSpPr>
        <p:spPr bwMode="auto">
          <a:xfrm flipH="1">
            <a:off x="12086881" y="2296354"/>
            <a:ext cx="219784" cy="130508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Oval 35"/>
          <p:cNvSpPr/>
          <p:nvPr/>
        </p:nvSpPr>
        <p:spPr bwMode="auto">
          <a:xfrm>
            <a:off x="7747252" y="3653136"/>
            <a:ext cx="88181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D/C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443545" y="3653135"/>
            <a:ext cx="88181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D/H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498342" y="3640739"/>
            <a:ext cx="841240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P/S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43" name="Straight Arrow Connector 42"/>
          <p:cNvCxnSpPr>
            <a:stCxn id="9" idx="2"/>
            <a:endCxn id="41" idx="0"/>
          </p:cNvCxnSpPr>
          <p:nvPr/>
        </p:nvCxnSpPr>
        <p:spPr bwMode="auto">
          <a:xfrm flipH="1">
            <a:off x="2918962" y="2296352"/>
            <a:ext cx="137296" cy="134438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3" idx="2"/>
            <a:endCxn id="37" idx="0"/>
          </p:cNvCxnSpPr>
          <p:nvPr/>
        </p:nvCxnSpPr>
        <p:spPr bwMode="auto">
          <a:xfrm>
            <a:off x="6745682" y="2328088"/>
            <a:ext cx="138770" cy="132504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3" idx="2"/>
            <a:endCxn id="36" idx="0"/>
          </p:cNvCxnSpPr>
          <p:nvPr/>
        </p:nvCxnSpPr>
        <p:spPr bwMode="auto">
          <a:xfrm>
            <a:off x="6745682" y="2328088"/>
            <a:ext cx="1442477" cy="132504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98" name="TextBox 16397"/>
          <p:cNvSpPr txBox="1"/>
          <p:nvPr/>
        </p:nvSpPr>
        <p:spPr>
          <a:xfrm>
            <a:off x="1854200" y="8195101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WRF,PISM</a:t>
            </a:r>
            <a:endParaRPr lang="en-US" sz="1800" dirty="0"/>
          </a:p>
        </p:txBody>
      </p:sp>
      <p:sp>
        <p:nvSpPr>
          <p:cNvPr id="16399" name="Snip Same Side Corner Rectangle 16398"/>
          <p:cNvSpPr/>
          <p:nvPr/>
        </p:nvSpPr>
        <p:spPr bwMode="auto">
          <a:xfrm>
            <a:off x="2066664" y="5955660"/>
            <a:ext cx="914400" cy="1140768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360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55" name="Straight Arrow Connector 54"/>
          <p:cNvCxnSpPr>
            <a:stCxn id="41" idx="4"/>
            <a:endCxn id="16399" idx="3"/>
          </p:cNvCxnSpPr>
          <p:nvPr/>
        </p:nvCxnSpPr>
        <p:spPr bwMode="auto">
          <a:xfrm flipH="1">
            <a:off x="2523864" y="4203369"/>
            <a:ext cx="395098" cy="175229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Snip Same Side Corner Rectangle 61"/>
          <p:cNvSpPr/>
          <p:nvPr/>
        </p:nvSpPr>
        <p:spPr bwMode="auto">
          <a:xfrm>
            <a:off x="7438709" y="4977169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3" name="Snip Same Side Corner Rectangle 62"/>
          <p:cNvSpPr/>
          <p:nvPr/>
        </p:nvSpPr>
        <p:spPr bwMode="auto">
          <a:xfrm>
            <a:off x="7797800" y="640080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2" name="Snip Same Side Corner Rectangle 71"/>
          <p:cNvSpPr/>
          <p:nvPr/>
        </p:nvSpPr>
        <p:spPr bwMode="auto">
          <a:xfrm>
            <a:off x="3056258" y="4832364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3" name="Snip Same Side Corner Rectangle 72"/>
          <p:cNvSpPr/>
          <p:nvPr/>
        </p:nvSpPr>
        <p:spPr bwMode="auto">
          <a:xfrm>
            <a:off x="3799329" y="6100465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LTFS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76" name="Straight Arrow Connector 75"/>
          <p:cNvCxnSpPr>
            <a:stCxn id="20" idx="4"/>
            <a:endCxn id="72" idx="3"/>
          </p:cNvCxnSpPr>
          <p:nvPr/>
        </p:nvCxnSpPr>
        <p:spPr bwMode="auto">
          <a:xfrm flipH="1">
            <a:off x="3513458" y="4207558"/>
            <a:ext cx="608902" cy="62480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>
            <a:stCxn id="19" idx="4"/>
            <a:endCxn id="73" idx="3"/>
          </p:cNvCxnSpPr>
          <p:nvPr/>
        </p:nvCxnSpPr>
        <p:spPr bwMode="auto">
          <a:xfrm flipH="1">
            <a:off x="4256529" y="4208395"/>
            <a:ext cx="1206866" cy="189207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18" idx="4"/>
            <a:endCxn id="62" idx="3"/>
          </p:cNvCxnSpPr>
          <p:nvPr/>
        </p:nvCxnSpPr>
        <p:spPr bwMode="auto">
          <a:xfrm flipH="1">
            <a:off x="7895909" y="4189024"/>
            <a:ext cx="1705282" cy="78814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18" idx="4"/>
            <a:endCxn id="63" idx="3"/>
          </p:cNvCxnSpPr>
          <p:nvPr/>
        </p:nvCxnSpPr>
        <p:spPr bwMode="auto">
          <a:xfrm flipH="1">
            <a:off x="8255000" y="4189024"/>
            <a:ext cx="1346191" cy="22117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0" name="Snip Same Side Corner Rectangle 89"/>
          <p:cNvSpPr/>
          <p:nvPr/>
        </p:nvSpPr>
        <p:spPr bwMode="auto">
          <a:xfrm>
            <a:off x="9245513" y="473597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30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91" name="Straight Arrow Connector 90"/>
          <p:cNvCxnSpPr>
            <a:stCxn id="5" idx="4"/>
            <a:endCxn id="90" idx="3"/>
          </p:cNvCxnSpPr>
          <p:nvPr/>
        </p:nvCxnSpPr>
        <p:spPr bwMode="auto">
          <a:xfrm flipH="1">
            <a:off x="9702713" y="4189025"/>
            <a:ext cx="1121037" cy="54694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6" name="Snip Same Side Corner Rectangle 95"/>
          <p:cNvSpPr/>
          <p:nvPr/>
        </p:nvSpPr>
        <p:spPr bwMode="auto">
          <a:xfrm>
            <a:off x="5900667" y="5911073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3.4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8" name="Snip Same Side Corner Rectangle 97"/>
          <p:cNvSpPr/>
          <p:nvPr/>
        </p:nvSpPr>
        <p:spPr bwMode="auto">
          <a:xfrm>
            <a:off x="5371059" y="4596467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60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99" name="Straight Arrow Connector 98"/>
          <p:cNvCxnSpPr>
            <a:stCxn id="36" idx="4"/>
            <a:endCxn id="96" idx="3"/>
          </p:cNvCxnSpPr>
          <p:nvPr/>
        </p:nvCxnSpPr>
        <p:spPr bwMode="auto">
          <a:xfrm flipH="1">
            <a:off x="6357867" y="4215766"/>
            <a:ext cx="1830292" cy="16953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>
            <a:stCxn id="37" idx="4"/>
            <a:endCxn id="98" idx="3"/>
          </p:cNvCxnSpPr>
          <p:nvPr/>
        </p:nvCxnSpPr>
        <p:spPr bwMode="auto">
          <a:xfrm flipH="1">
            <a:off x="5828259" y="4215765"/>
            <a:ext cx="1056193" cy="38070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Snip Same Side Corner Rectangle 105"/>
          <p:cNvSpPr/>
          <p:nvPr/>
        </p:nvSpPr>
        <p:spPr bwMode="auto">
          <a:xfrm>
            <a:off x="10013460" y="653478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Me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576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07" name="Snip Same Side Corner Rectangle 106"/>
          <p:cNvSpPr/>
          <p:nvPr/>
        </p:nvSpPr>
        <p:spPr bwMode="auto">
          <a:xfrm>
            <a:off x="9020927" y="653478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08" name="Snip Same Side Corner Rectangle 107"/>
          <p:cNvSpPr/>
          <p:nvPr/>
        </p:nvSpPr>
        <p:spPr bwMode="auto">
          <a:xfrm>
            <a:off x="12022796" y="653478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Mo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2.3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09" name="Snip Same Side Corner Rectangle 108"/>
          <p:cNvSpPr/>
          <p:nvPr/>
        </p:nvSpPr>
        <p:spPr bwMode="auto">
          <a:xfrm>
            <a:off x="11018128" y="653478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576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110" name="Straight Arrow Connector 109"/>
          <p:cNvCxnSpPr>
            <a:stCxn id="17" idx="4"/>
            <a:endCxn id="109" idx="3"/>
          </p:cNvCxnSpPr>
          <p:nvPr/>
        </p:nvCxnSpPr>
        <p:spPr bwMode="auto">
          <a:xfrm flipH="1">
            <a:off x="11475328" y="4164071"/>
            <a:ext cx="611553" cy="23707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>
            <a:stCxn id="17" idx="4"/>
            <a:endCxn id="106" idx="3"/>
          </p:cNvCxnSpPr>
          <p:nvPr/>
        </p:nvCxnSpPr>
        <p:spPr bwMode="auto">
          <a:xfrm flipH="1">
            <a:off x="10470660" y="4164071"/>
            <a:ext cx="1616221" cy="23707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>
            <a:stCxn id="17" idx="4"/>
            <a:endCxn id="107" idx="3"/>
          </p:cNvCxnSpPr>
          <p:nvPr/>
        </p:nvCxnSpPr>
        <p:spPr bwMode="auto">
          <a:xfrm flipH="1">
            <a:off x="9478127" y="4164071"/>
            <a:ext cx="2608754" cy="23707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>
            <a:stCxn id="17" idx="4"/>
            <a:endCxn id="108" idx="3"/>
          </p:cNvCxnSpPr>
          <p:nvPr/>
        </p:nvCxnSpPr>
        <p:spPr bwMode="auto">
          <a:xfrm>
            <a:off x="12086881" y="4164071"/>
            <a:ext cx="393115" cy="23707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9" name="TextBox 158"/>
          <p:cNvSpPr txBox="1"/>
          <p:nvPr/>
        </p:nvSpPr>
        <p:spPr>
          <a:xfrm>
            <a:off x="7607181" y="81951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mixed</a:t>
            </a:r>
            <a:endParaRPr lang="en-US" sz="1800" dirty="0"/>
          </a:p>
        </p:txBody>
      </p:sp>
      <p:sp>
        <p:nvSpPr>
          <p:cNvPr id="127" name="Right Brace 126"/>
          <p:cNvSpPr/>
          <p:nvPr/>
        </p:nvSpPr>
        <p:spPr bwMode="auto">
          <a:xfrm>
            <a:off x="7874000" y="3200400"/>
            <a:ext cx="279148" cy="9753599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5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Some stats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390589"/>
              </p:ext>
            </p:extLst>
          </p:nvPr>
        </p:nvGraphicFramePr>
        <p:xfrm>
          <a:off x="1294871" y="1371599"/>
          <a:ext cx="11532129" cy="5406427"/>
        </p:xfrm>
        <a:graphic>
          <a:graphicData uri="http://schemas.openxmlformats.org/drawingml/2006/table">
            <a:tbl>
              <a:tblPr/>
              <a:tblGrid>
                <a:gridCol w="1358991"/>
                <a:gridCol w="1183985"/>
                <a:gridCol w="1459448"/>
                <a:gridCol w="1183985"/>
                <a:gridCol w="1183985"/>
                <a:gridCol w="1212941"/>
                <a:gridCol w="1092926"/>
                <a:gridCol w="1104102"/>
                <a:gridCol w="868390"/>
                <a:gridCol w="883376"/>
              </a:tblGrid>
              <a:tr h="76200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OLCF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(widow2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OLCF (widow3)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NCRC FS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NCRC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LTFS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NICS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(Kraken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NICS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(Medusa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SDSC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ARSC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RIKEN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users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100+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server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1.8.4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1.8.6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1.8.7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2.1.2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Client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1.8.4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1.8.6, 1.8.8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1.8.7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&gt;=1.8.6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clients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19042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19042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88000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Interconnects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(server-client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Gemini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Gemini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Gemini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Gemini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SeaStar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QDR IB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GigE,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Myrinet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Ethernet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 Tofu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(raw)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 PB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 PB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TB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 PB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3.36 PB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TB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4608 TB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 TB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PB (?)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files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129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File Size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2551581"/>
              </p:ext>
            </p:extLst>
          </p:nvPr>
        </p:nvGraphicFramePr>
        <p:xfrm>
          <a:off x="1346200" y="1066800"/>
          <a:ext cx="1117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3253700"/>
              </p:ext>
            </p:extLst>
          </p:nvPr>
        </p:nvGraphicFramePr>
        <p:xfrm>
          <a:off x="1473200" y="4648200"/>
          <a:ext cx="1115568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874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File Capacity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900581"/>
              </p:ext>
            </p:extLst>
          </p:nvPr>
        </p:nvGraphicFramePr>
        <p:xfrm>
          <a:off x="1344168" y="1069848"/>
          <a:ext cx="1117396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172970"/>
              </p:ext>
            </p:extLst>
          </p:nvPr>
        </p:nvGraphicFramePr>
        <p:xfrm>
          <a:off x="1472184" y="4590288"/>
          <a:ext cx="1117396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192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Dir Size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1446324"/>
              </p:ext>
            </p:extLst>
          </p:nvPr>
        </p:nvGraphicFramePr>
        <p:xfrm>
          <a:off x="1344168" y="1066800"/>
          <a:ext cx="1115568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7991611"/>
              </p:ext>
            </p:extLst>
          </p:nvPr>
        </p:nvGraphicFramePr>
        <p:xfrm>
          <a:off x="1244600" y="4724400"/>
          <a:ext cx="1115568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120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Dir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 Capacity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7472299"/>
              </p:ext>
            </p:extLst>
          </p:nvPr>
        </p:nvGraphicFramePr>
        <p:xfrm>
          <a:off x="1344168" y="1069848"/>
          <a:ext cx="1117396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75730"/>
              </p:ext>
            </p:extLst>
          </p:nvPr>
        </p:nvGraphicFramePr>
        <p:xfrm>
          <a:off x="1243584" y="4727448"/>
          <a:ext cx="1117396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71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Cumulative Distributions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421023"/>
              </p:ext>
            </p:extLst>
          </p:nvPr>
        </p:nvGraphicFramePr>
        <p:xfrm>
          <a:off x="1320800" y="1981200"/>
          <a:ext cx="11173968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390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Cond"/>
        <a:ea typeface="ヒラギノ角ゴ ProN W3"/>
        <a:cs typeface="ヒラギノ角ゴ ProN W3"/>
      </a:majorFont>
      <a:minorFont>
        <a:latin typeface="Myriad Pro Con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opensfs</Template>
  <TotalTime>6545</TotalTime>
  <Pages>0</Pages>
  <Words>354</Words>
  <Characters>0</Characters>
  <Application>Microsoft Office PowerPoint</Application>
  <PresentationFormat>Custom</PresentationFormat>
  <Lines>0</Lines>
  <Paragraphs>212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Title &amp; Bullets</vt:lpstr>
      <vt:lpstr>Workload Characterization Team </vt:lpstr>
      <vt:lpstr>Workload Characterization </vt:lpstr>
      <vt:lpstr>Responses</vt:lpstr>
      <vt:lpstr>Some stats</vt:lpstr>
      <vt:lpstr>File Size Distribution</vt:lpstr>
      <vt:lpstr>File Capacity Distribution</vt:lpstr>
      <vt:lpstr>Dir Size Distribution</vt:lpstr>
      <vt:lpstr>Dir Capacity Distribution</vt:lpstr>
      <vt:lpstr>Cumulative Distributions</vt:lpstr>
      <vt:lpstr>Creation Time Distribution</vt:lpstr>
      <vt:lpstr>Modification Time Distribution</vt:lpstr>
      <vt:lpstr>Access Time Distribution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practice: surveys results</dc:title>
  <dc:creator>pcicotti</dc:creator>
  <cp:lastModifiedBy>pcicotti</cp:lastModifiedBy>
  <cp:revision>46</cp:revision>
  <dcterms:created xsi:type="dcterms:W3CDTF">2013-04-03T19:29:13Z</dcterms:created>
  <dcterms:modified xsi:type="dcterms:W3CDTF">2013-09-06T00:11:14Z</dcterms:modified>
</cp:coreProperties>
</file>