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theme/themeOverride2.xml" ContentType="application/vnd.openxmlformats-officedocument.themeOverride+xml"/>
  <Override PartName="/ppt/notesSlides/notesSlide6.xml" ContentType="application/vnd.openxmlformats-officedocument.presentationml.notesSlide+xml"/>
  <Override PartName="/ppt/charts/chart3.xml" ContentType="application/vnd.openxmlformats-officedocument.drawingml.chart+xml"/>
  <Override PartName="/ppt/theme/themeOverride3.xml" ContentType="application/vnd.openxmlformats-officedocument.themeOverride+xml"/>
  <Override PartName="/ppt/charts/chart4.xml" ContentType="application/vnd.openxmlformats-officedocument.drawingml.chart+xml"/>
  <Override PartName="/ppt/theme/themeOverride4.xml" ContentType="application/vnd.openxmlformats-officedocument.themeOverride+xml"/>
  <Override PartName="/ppt/notesSlides/notesSlide7.xml" ContentType="application/vnd.openxmlformats-officedocument.presentationml.notesSlide+xml"/>
  <Override PartName="/ppt/charts/chart5.xml" ContentType="application/vnd.openxmlformats-officedocument.drawingml.chart+xml"/>
  <Override PartName="/ppt/theme/themeOverride5.xml" ContentType="application/vnd.openxmlformats-officedocument.themeOverride+xml"/>
  <Override PartName="/ppt/charts/chart6.xml" ContentType="application/vnd.openxmlformats-officedocument.drawingml.chart+xml"/>
  <Override PartName="/ppt/theme/themeOverride6.xml" ContentType="application/vnd.openxmlformats-officedocument.themeOverride+xml"/>
  <Override PartName="/ppt/notesSlides/notesSlide8.xml" ContentType="application/vnd.openxmlformats-officedocument.presentationml.notesSlide+xml"/>
  <Override PartName="/ppt/charts/chart7.xml" ContentType="application/vnd.openxmlformats-officedocument.drawingml.chart+xml"/>
  <Override PartName="/ppt/theme/themeOverride7.xml" ContentType="application/vnd.openxmlformats-officedocument.themeOverride+xml"/>
  <Override PartName="/ppt/charts/chart8.xml" ContentType="application/vnd.openxmlformats-officedocument.drawingml.chart+xml"/>
  <Override PartName="/ppt/theme/themeOverride8.xml" ContentType="application/vnd.openxmlformats-officedocument.themeOverride+xml"/>
  <Override PartName="/ppt/notesSlides/notesSlide9.xml" ContentType="application/vnd.openxmlformats-officedocument.presentationml.notesSlide+xml"/>
  <Override PartName="/ppt/charts/chart9.xml" ContentType="application/vnd.openxmlformats-officedocument.drawingml.chart+xml"/>
  <Override PartName="/ppt/theme/themeOverride9.xml" ContentType="application/vnd.openxmlformats-officedocument.themeOverr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9" r:id="rId1"/>
  </p:sldMasterIdLst>
  <p:notesMasterIdLst>
    <p:notesMasterId r:id="rId14"/>
  </p:notesMasterIdLst>
  <p:sldIdLst>
    <p:sldId id="268" r:id="rId2"/>
    <p:sldId id="269" r:id="rId3"/>
    <p:sldId id="259" r:id="rId4"/>
    <p:sldId id="261" r:id="rId5"/>
    <p:sldId id="266" r:id="rId6"/>
    <p:sldId id="263" r:id="rId7"/>
    <p:sldId id="262" r:id="rId8"/>
    <p:sldId id="264" r:id="rId9"/>
    <p:sldId id="265" r:id="rId10"/>
    <p:sldId id="270" r:id="rId11"/>
    <p:sldId id="271" r:id="rId12"/>
    <p:sldId id="272" r:id="rId13"/>
  </p:sldIdLst>
  <p:sldSz cx="13004800" cy="9753600"/>
  <p:notesSz cx="6858000" cy="9144000"/>
  <p:defaultTextStyle>
    <a:defPPr>
      <a:defRPr lang="en-US"/>
    </a:defPPr>
    <a:lvl1pPr algn="ctr" rtl="0" fontAlgn="base">
      <a:spcBef>
        <a:spcPct val="0"/>
      </a:spcBef>
      <a:spcAft>
        <a:spcPct val="0"/>
      </a:spcAft>
      <a:defRPr sz="4200" kern="1200">
        <a:solidFill>
          <a:srgbClr val="000000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1pPr>
    <a:lvl2pPr marL="457200" algn="ctr" rtl="0" fontAlgn="base">
      <a:spcBef>
        <a:spcPct val="0"/>
      </a:spcBef>
      <a:spcAft>
        <a:spcPct val="0"/>
      </a:spcAft>
      <a:defRPr sz="4200" kern="1200">
        <a:solidFill>
          <a:srgbClr val="000000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2pPr>
    <a:lvl3pPr marL="914400" algn="ctr" rtl="0" fontAlgn="base">
      <a:spcBef>
        <a:spcPct val="0"/>
      </a:spcBef>
      <a:spcAft>
        <a:spcPct val="0"/>
      </a:spcAft>
      <a:defRPr sz="4200" kern="1200">
        <a:solidFill>
          <a:srgbClr val="000000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3pPr>
    <a:lvl4pPr marL="1371600" algn="ctr" rtl="0" fontAlgn="base">
      <a:spcBef>
        <a:spcPct val="0"/>
      </a:spcBef>
      <a:spcAft>
        <a:spcPct val="0"/>
      </a:spcAft>
      <a:defRPr sz="4200" kern="1200">
        <a:solidFill>
          <a:srgbClr val="000000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4pPr>
    <a:lvl5pPr marL="1828800" algn="ctr" rtl="0" fontAlgn="base">
      <a:spcBef>
        <a:spcPct val="0"/>
      </a:spcBef>
      <a:spcAft>
        <a:spcPct val="0"/>
      </a:spcAft>
      <a:defRPr sz="4200" kern="1200">
        <a:solidFill>
          <a:srgbClr val="000000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5pPr>
    <a:lvl6pPr marL="2286000" algn="l" defTabSz="457200" rtl="0" eaLnBrk="1" latinLnBrk="0" hangingPunct="1">
      <a:defRPr sz="4200" kern="1200">
        <a:solidFill>
          <a:srgbClr val="000000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6pPr>
    <a:lvl7pPr marL="2743200" algn="l" defTabSz="457200" rtl="0" eaLnBrk="1" latinLnBrk="0" hangingPunct="1">
      <a:defRPr sz="4200" kern="1200">
        <a:solidFill>
          <a:srgbClr val="000000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7pPr>
    <a:lvl8pPr marL="3200400" algn="l" defTabSz="457200" rtl="0" eaLnBrk="1" latinLnBrk="0" hangingPunct="1">
      <a:defRPr sz="4200" kern="1200">
        <a:solidFill>
          <a:srgbClr val="000000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8pPr>
    <a:lvl9pPr marL="3657600" algn="l" defTabSz="457200" rtl="0" eaLnBrk="1" latinLnBrk="0" hangingPunct="1">
      <a:defRPr sz="4200" kern="1200">
        <a:solidFill>
          <a:srgbClr val="000000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5C5"/>
    <a:srgbClr val="FFB3B3"/>
    <a:srgbClr val="BDF5D0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53" d="100"/>
          <a:sy n="53" d="100"/>
        </p:scale>
        <p:origin x="-36" y="-450"/>
      </p:cViewPr>
      <p:guideLst>
        <p:guide orient="horz" pos="3072"/>
        <p:guide pos="4096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80" d="100"/>
        <a:sy n="180" d="100"/>
      </p:scale>
      <p:origin x="0" y="2988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.xlsx"/><Relationship Id="rId1" Type="http://schemas.openxmlformats.org/officeDocument/2006/relationships/themeOverride" Target="../theme/themeOverride1.xm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2.xlsx"/><Relationship Id="rId1" Type="http://schemas.openxmlformats.org/officeDocument/2006/relationships/themeOverride" Target="../theme/themeOverride2.xm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3.xlsx"/><Relationship Id="rId1" Type="http://schemas.openxmlformats.org/officeDocument/2006/relationships/themeOverride" Target="../theme/themeOverride3.xml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4.xlsx"/><Relationship Id="rId1" Type="http://schemas.openxmlformats.org/officeDocument/2006/relationships/themeOverride" Target="../theme/themeOverride4.xml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5.xlsx"/><Relationship Id="rId1" Type="http://schemas.openxmlformats.org/officeDocument/2006/relationships/themeOverride" Target="../theme/themeOverride5.xml"/></Relationships>
</file>

<file path=ppt/charts/_rels/chart6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6.xlsx"/><Relationship Id="rId1" Type="http://schemas.openxmlformats.org/officeDocument/2006/relationships/themeOverride" Target="../theme/themeOverride6.xml"/></Relationships>
</file>

<file path=ppt/charts/_rels/chart7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7.xlsx"/><Relationship Id="rId1" Type="http://schemas.openxmlformats.org/officeDocument/2006/relationships/themeOverride" Target="../theme/themeOverride7.xml"/></Relationships>
</file>

<file path=ppt/charts/_rels/chart8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8.xlsx"/><Relationship Id="rId1" Type="http://schemas.openxmlformats.org/officeDocument/2006/relationships/themeOverride" Target="../theme/themeOverride8.xml"/></Relationships>
</file>

<file path=ppt/charts/_rels/chart9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9.xlsx"/><Relationship Id="rId1" Type="http://schemas.openxmlformats.org/officeDocument/2006/relationships/themeOverride" Target="../theme/themeOverride9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en-US" dirty="0"/>
              <a:t>File Size Distribution</a:t>
            </a:r>
          </a:p>
        </c:rich>
      </c:tx>
      <c:layout/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'File Sizes (2)'!$D$3</c:f>
              <c:strCache>
                <c:ptCount val="1"/>
                <c:pt idx="0">
                  <c:v>NICS (Kraken)</c:v>
                </c:pt>
              </c:strCache>
            </c:strRef>
          </c:tx>
          <c:invertIfNegative val="0"/>
          <c:cat>
            <c:strRef>
              <c:f>'File Sizes (2)'!$C$4:$C$32</c:f>
              <c:strCache>
                <c:ptCount val="29"/>
                <c:pt idx="0">
                  <c:v>2KB</c:v>
                </c:pt>
                <c:pt idx="1">
                  <c:v>4KB</c:v>
                </c:pt>
                <c:pt idx="2">
                  <c:v>8KB</c:v>
                </c:pt>
                <c:pt idx="3">
                  <c:v>16KB</c:v>
                </c:pt>
                <c:pt idx="4">
                  <c:v>32KB</c:v>
                </c:pt>
                <c:pt idx="5">
                  <c:v>64KB</c:v>
                </c:pt>
                <c:pt idx="6">
                  <c:v>128KB</c:v>
                </c:pt>
                <c:pt idx="7">
                  <c:v>256KB</c:v>
                </c:pt>
                <c:pt idx="8">
                  <c:v>512KB</c:v>
                </c:pt>
                <c:pt idx="9">
                  <c:v>1MB</c:v>
                </c:pt>
                <c:pt idx="10">
                  <c:v>2MB</c:v>
                </c:pt>
                <c:pt idx="11">
                  <c:v>4MB</c:v>
                </c:pt>
                <c:pt idx="12">
                  <c:v>8MB</c:v>
                </c:pt>
                <c:pt idx="13">
                  <c:v>16MB</c:v>
                </c:pt>
                <c:pt idx="14">
                  <c:v>32MB</c:v>
                </c:pt>
                <c:pt idx="15">
                  <c:v>64MB</c:v>
                </c:pt>
                <c:pt idx="16">
                  <c:v>128MB</c:v>
                </c:pt>
                <c:pt idx="17">
                  <c:v>256MB</c:v>
                </c:pt>
                <c:pt idx="18">
                  <c:v>512MB</c:v>
                </c:pt>
                <c:pt idx="19">
                  <c:v>1GB</c:v>
                </c:pt>
                <c:pt idx="20">
                  <c:v>2GB</c:v>
                </c:pt>
                <c:pt idx="21">
                  <c:v>4GB</c:v>
                </c:pt>
                <c:pt idx="22">
                  <c:v>8GB</c:v>
                </c:pt>
                <c:pt idx="23">
                  <c:v>16GB</c:v>
                </c:pt>
                <c:pt idx="24">
                  <c:v>32GB</c:v>
                </c:pt>
                <c:pt idx="25">
                  <c:v>64GB</c:v>
                </c:pt>
                <c:pt idx="26">
                  <c:v>128GB</c:v>
                </c:pt>
                <c:pt idx="27">
                  <c:v>256GB</c:v>
                </c:pt>
                <c:pt idx="28">
                  <c:v>512GB</c:v>
                </c:pt>
              </c:strCache>
            </c:strRef>
          </c:cat>
          <c:val>
            <c:numRef>
              <c:f>'File Sizes (2)'!$D$4:$D$32</c:f>
              <c:numCache>
                <c:formatCode>0.00</c:formatCode>
                <c:ptCount val="29"/>
                <c:pt idx="0">
                  <c:v>20.092499999999998</c:v>
                </c:pt>
                <c:pt idx="1">
                  <c:v>1.9681</c:v>
                </c:pt>
                <c:pt idx="2">
                  <c:v>1.0869</c:v>
                </c:pt>
                <c:pt idx="3">
                  <c:v>1.7180999999999997</c:v>
                </c:pt>
                <c:pt idx="4">
                  <c:v>6.7289000000000003</c:v>
                </c:pt>
                <c:pt idx="5">
                  <c:v>0.92180000000000006</c:v>
                </c:pt>
                <c:pt idx="6">
                  <c:v>1.2038</c:v>
                </c:pt>
                <c:pt idx="7">
                  <c:v>0.80890000000000006</c:v>
                </c:pt>
                <c:pt idx="8">
                  <c:v>42.372799999999998</c:v>
                </c:pt>
                <c:pt idx="9">
                  <c:v>7.1162000000000001</c:v>
                </c:pt>
                <c:pt idx="10">
                  <c:v>3.4291</c:v>
                </c:pt>
                <c:pt idx="11">
                  <c:v>2.3835999999999999</c:v>
                </c:pt>
                <c:pt idx="12">
                  <c:v>4.2939999999999996</c:v>
                </c:pt>
                <c:pt idx="13">
                  <c:v>2.6242999999999999</c:v>
                </c:pt>
                <c:pt idx="14">
                  <c:v>1.1464000000000001</c:v>
                </c:pt>
                <c:pt idx="15">
                  <c:v>0.83230000000000004</c:v>
                </c:pt>
                <c:pt idx="16">
                  <c:v>0.53550000000000009</c:v>
                </c:pt>
                <c:pt idx="17">
                  <c:v>0.36359999999999998</c:v>
                </c:pt>
                <c:pt idx="18">
                  <c:v>0.19800000000000001</c:v>
                </c:pt>
                <c:pt idx="19">
                  <c:v>6.8099999999999994E-2</c:v>
                </c:pt>
                <c:pt idx="20">
                  <c:v>5.9199999999999996E-2</c:v>
                </c:pt>
                <c:pt idx="21">
                  <c:v>3.1E-2</c:v>
                </c:pt>
                <c:pt idx="22">
                  <c:v>1.04E-2</c:v>
                </c:pt>
                <c:pt idx="23">
                  <c:v>4.3E-3</c:v>
                </c:pt>
                <c:pt idx="24">
                  <c:v>8.9999999999999998E-4</c:v>
                </c:pt>
                <c:pt idx="25">
                  <c:v>6.0000000000000006E-4</c:v>
                </c:pt>
                <c:pt idx="26">
                  <c:v>3.9999999999999996E-4</c:v>
                </c:pt>
                <c:pt idx="27">
                  <c:v>3.0000000000000003E-4</c:v>
                </c:pt>
                <c:pt idx="28">
                  <c:v>0</c:v>
                </c:pt>
              </c:numCache>
            </c:numRef>
          </c:val>
        </c:ser>
        <c:ser>
          <c:idx val="1"/>
          <c:order val="1"/>
          <c:tx>
            <c:strRef>
              <c:f>'File Sizes (2)'!$E$3</c:f>
              <c:strCache>
                <c:ptCount val="1"/>
                <c:pt idx="0">
                  <c:v>NICS (Medusa)</c:v>
                </c:pt>
              </c:strCache>
            </c:strRef>
          </c:tx>
          <c:invertIfNegative val="0"/>
          <c:cat>
            <c:strRef>
              <c:f>'File Sizes (2)'!$C$4:$C$32</c:f>
              <c:strCache>
                <c:ptCount val="29"/>
                <c:pt idx="0">
                  <c:v>2KB</c:v>
                </c:pt>
                <c:pt idx="1">
                  <c:v>4KB</c:v>
                </c:pt>
                <c:pt idx="2">
                  <c:v>8KB</c:v>
                </c:pt>
                <c:pt idx="3">
                  <c:v>16KB</c:v>
                </c:pt>
                <c:pt idx="4">
                  <c:v>32KB</c:v>
                </c:pt>
                <c:pt idx="5">
                  <c:v>64KB</c:v>
                </c:pt>
                <c:pt idx="6">
                  <c:v>128KB</c:v>
                </c:pt>
                <c:pt idx="7">
                  <c:v>256KB</c:v>
                </c:pt>
                <c:pt idx="8">
                  <c:v>512KB</c:v>
                </c:pt>
                <c:pt idx="9">
                  <c:v>1MB</c:v>
                </c:pt>
                <c:pt idx="10">
                  <c:v>2MB</c:v>
                </c:pt>
                <c:pt idx="11">
                  <c:v>4MB</c:v>
                </c:pt>
                <c:pt idx="12">
                  <c:v>8MB</c:v>
                </c:pt>
                <c:pt idx="13">
                  <c:v>16MB</c:v>
                </c:pt>
                <c:pt idx="14">
                  <c:v>32MB</c:v>
                </c:pt>
                <c:pt idx="15">
                  <c:v>64MB</c:v>
                </c:pt>
                <c:pt idx="16">
                  <c:v>128MB</c:v>
                </c:pt>
                <c:pt idx="17">
                  <c:v>256MB</c:v>
                </c:pt>
                <c:pt idx="18">
                  <c:v>512MB</c:v>
                </c:pt>
                <c:pt idx="19">
                  <c:v>1GB</c:v>
                </c:pt>
                <c:pt idx="20">
                  <c:v>2GB</c:v>
                </c:pt>
                <c:pt idx="21">
                  <c:v>4GB</c:v>
                </c:pt>
                <c:pt idx="22">
                  <c:v>8GB</c:v>
                </c:pt>
                <c:pt idx="23">
                  <c:v>16GB</c:v>
                </c:pt>
                <c:pt idx="24">
                  <c:v>32GB</c:v>
                </c:pt>
                <c:pt idx="25">
                  <c:v>64GB</c:v>
                </c:pt>
                <c:pt idx="26">
                  <c:v>128GB</c:v>
                </c:pt>
                <c:pt idx="27">
                  <c:v>256GB</c:v>
                </c:pt>
                <c:pt idx="28">
                  <c:v>512GB</c:v>
                </c:pt>
              </c:strCache>
            </c:strRef>
          </c:cat>
          <c:val>
            <c:numRef>
              <c:f>'File Sizes (2)'!$E$4:$E$32</c:f>
              <c:numCache>
                <c:formatCode>0.00</c:formatCode>
                <c:ptCount val="29"/>
                <c:pt idx="0">
                  <c:v>47.319800000000001</c:v>
                </c:pt>
                <c:pt idx="1">
                  <c:v>2.5282999999999998</c:v>
                </c:pt>
                <c:pt idx="2">
                  <c:v>5.8604000000000003</c:v>
                </c:pt>
                <c:pt idx="3">
                  <c:v>5.6280999999999999</c:v>
                </c:pt>
                <c:pt idx="4">
                  <c:v>4.5003000000000002</c:v>
                </c:pt>
                <c:pt idx="5">
                  <c:v>5.4913999999999996</c:v>
                </c:pt>
                <c:pt idx="6">
                  <c:v>1.3979999999999999</c:v>
                </c:pt>
                <c:pt idx="7">
                  <c:v>0.5544</c:v>
                </c:pt>
                <c:pt idx="8">
                  <c:v>0.9889</c:v>
                </c:pt>
                <c:pt idx="9">
                  <c:v>7.9611999999999998</c:v>
                </c:pt>
                <c:pt idx="10">
                  <c:v>7.6561000000000003</c:v>
                </c:pt>
                <c:pt idx="11">
                  <c:v>1.915</c:v>
                </c:pt>
                <c:pt idx="12">
                  <c:v>2.3031000000000001</c:v>
                </c:pt>
                <c:pt idx="13">
                  <c:v>0.59670000000000001</c:v>
                </c:pt>
                <c:pt idx="14">
                  <c:v>0.68159999999999998</c:v>
                </c:pt>
                <c:pt idx="15">
                  <c:v>3.2958000000000003</c:v>
                </c:pt>
                <c:pt idx="16">
                  <c:v>0.36510000000000004</c:v>
                </c:pt>
                <c:pt idx="17">
                  <c:v>0.56520000000000004</c:v>
                </c:pt>
                <c:pt idx="18">
                  <c:v>0.27750000000000002</c:v>
                </c:pt>
                <c:pt idx="19">
                  <c:v>3.0300000000000001E-2</c:v>
                </c:pt>
                <c:pt idx="20">
                  <c:v>1.37E-2</c:v>
                </c:pt>
                <c:pt idx="21">
                  <c:v>2.7400000000000001E-2</c:v>
                </c:pt>
                <c:pt idx="22">
                  <c:v>2.1000000000000001E-2</c:v>
                </c:pt>
                <c:pt idx="23">
                  <c:v>1.8E-3</c:v>
                </c:pt>
                <c:pt idx="24">
                  <c:v>1.7600000000000001E-2</c:v>
                </c:pt>
                <c:pt idx="25">
                  <c:v>1.2000000000000001E-3</c:v>
                </c:pt>
                <c:pt idx="26">
                  <c:v>9.9999999999999991E-5</c:v>
                </c:pt>
                <c:pt idx="27">
                  <c:v>9.9999999999999991E-5</c:v>
                </c:pt>
                <c:pt idx="28">
                  <c:v>0</c:v>
                </c:pt>
              </c:numCache>
            </c:numRef>
          </c:val>
        </c:ser>
        <c:ser>
          <c:idx val="2"/>
          <c:order val="2"/>
          <c:tx>
            <c:strRef>
              <c:f>'File Sizes (2)'!$F$3</c:f>
              <c:strCache>
                <c:ptCount val="1"/>
                <c:pt idx="0">
                  <c:v>OLCF (widow3)</c:v>
                </c:pt>
              </c:strCache>
            </c:strRef>
          </c:tx>
          <c:invertIfNegative val="0"/>
          <c:cat>
            <c:strRef>
              <c:f>'File Sizes (2)'!$C$4:$C$32</c:f>
              <c:strCache>
                <c:ptCount val="29"/>
                <c:pt idx="0">
                  <c:v>2KB</c:v>
                </c:pt>
                <c:pt idx="1">
                  <c:v>4KB</c:v>
                </c:pt>
                <c:pt idx="2">
                  <c:v>8KB</c:v>
                </c:pt>
                <c:pt idx="3">
                  <c:v>16KB</c:v>
                </c:pt>
                <c:pt idx="4">
                  <c:v>32KB</c:v>
                </c:pt>
                <c:pt idx="5">
                  <c:v>64KB</c:v>
                </c:pt>
                <c:pt idx="6">
                  <c:v>128KB</c:v>
                </c:pt>
                <c:pt idx="7">
                  <c:v>256KB</c:v>
                </c:pt>
                <c:pt idx="8">
                  <c:v>512KB</c:v>
                </c:pt>
                <c:pt idx="9">
                  <c:v>1MB</c:v>
                </c:pt>
                <c:pt idx="10">
                  <c:v>2MB</c:v>
                </c:pt>
                <c:pt idx="11">
                  <c:v>4MB</c:v>
                </c:pt>
                <c:pt idx="12">
                  <c:v>8MB</c:v>
                </c:pt>
                <c:pt idx="13">
                  <c:v>16MB</c:v>
                </c:pt>
                <c:pt idx="14">
                  <c:v>32MB</c:v>
                </c:pt>
                <c:pt idx="15">
                  <c:v>64MB</c:v>
                </c:pt>
                <c:pt idx="16">
                  <c:v>128MB</c:v>
                </c:pt>
                <c:pt idx="17">
                  <c:v>256MB</c:v>
                </c:pt>
                <c:pt idx="18">
                  <c:v>512MB</c:v>
                </c:pt>
                <c:pt idx="19">
                  <c:v>1GB</c:v>
                </c:pt>
                <c:pt idx="20">
                  <c:v>2GB</c:v>
                </c:pt>
                <c:pt idx="21">
                  <c:v>4GB</c:v>
                </c:pt>
                <c:pt idx="22">
                  <c:v>8GB</c:v>
                </c:pt>
                <c:pt idx="23">
                  <c:v>16GB</c:v>
                </c:pt>
                <c:pt idx="24">
                  <c:v>32GB</c:v>
                </c:pt>
                <c:pt idx="25">
                  <c:v>64GB</c:v>
                </c:pt>
                <c:pt idx="26">
                  <c:v>128GB</c:v>
                </c:pt>
                <c:pt idx="27">
                  <c:v>256GB</c:v>
                </c:pt>
                <c:pt idx="28">
                  <c:v>512GB</c:v>
                </c:pt>
              </c:strCache>
            </c:strRef>
          </c:cat>
          <c:val>
            <c:numRef>
              <c:f>'File Sizes (2)'!$F$4:$F$32</c:f>
              <c:numCache>
                <c:formatCode>0.00</c:formatCode>
                <c:ptCount val="29"/>
                <c:pt idx="0">
                  <c:v>12.42</c:v>
                </c:pt>
                <c:pt idx="1">
                  <c:v>2.02</c:v>
                </c:pt>
                <c:pt idx="2">
                  <c:v>10.72</c:v>
                </c:pt>
                <c:pt idx="3">
                  <c:v>4.45</c:v>
                </c:pt>
                <c:pt idx="4">
                  <c:v>4.29</c:v>
                </c:pt>
                <c:pt idx="5">
                  <c:v>4.5199999999999996</c:v>
                </c:pt>
                <c:pt idx="6">
                  <c:v>22.66</c:v>
                </c:pt>
                <c:pt idx="7">
                  <c:v>1.0999999999999999</c:v>
                </c:pt>
                <c:pt idx="8">
                  <c:v>7.13</c:v>
                </c:pt>
                <c:pt idx="9">
                  <c:v>17.46</c:v>
                </c:pt>
                <c:pt idx="10">
                  <c:v>1.9</c:v>
                </c:pt>
                <c:pt idx="11">
                  <c:v>1.66</c:v>
                </c:pt>
                <c:pt idx="12">
                  <c:v>4.1399999999999997</c:v>
                </c:pt>
                <c:pt idx="13">
                  <c:v>2.0699999999999998</c:v>
                </c:pt>
                <c:pt idx="14">
                  <c:v>1.2</c:v>
                </c:pt>
                <c:pt idx="15">
                  <c:v>0.65</c:v>
                </c:pt>
                <c:pt idx="16">
                  <c:v>0.62</c:v>
                </c:pt>
                <c:pt idx="17">
                  <c:v>0.3</c:v>
                </c:pt>
                <c:pt idx="18">
                  <c:v>0.32</c:v>
                </c:pt>
                <c:pt idx="19">
                  <c:v>0.19</c:v>
                </c:pt>
                <c:pt idx="20">
                  <c:v>0.09</c:v>
                </c:pt>
                <c:pt idx="21">
                  <c:v>0.04</c:v>
                </c:pt>
                <c:pt idx="22">
                  <c:v>0.02</c:v>
                </c:pt>
                <c:pt idx="23">
                  <c:v>0.01</c:v>
                </c:pt>
                <c:pt idx="24">
                  <c:v>0</c:v>
                </c:pt>
                <c:pt idx="25">
                  <c:v>0</c:v>
                </c:pt>
                <c:pt idx="26">
                  <c:v>0</c:v>
                </c:pt>
                <c:pt idx="27">
                  <c:v>0</c:v>
                </c:pt>
                <c:pt idx="28">
                  <c:v>0</c:v>
                </c:pt>
              </c:numCache>
            </c:numRef>
          </c:val>
        </c:ser>
        <c:ser>
          <c:idx val="3"/>
          <c:order val="3"/>
          <c:tx>
            <c:strRef>
              <c:f>'File Sizes (2)'!$G$3</c:f>
              <c:strCache>
                <c:ptCount val="1"/>
                <c:pt idx="0">
                  <c:v>ARSC</c:v>
                </c:pt>
              </c:strCache>
            </c:strRef>
          </c:tx>
          <c:invertIfNegative val="0"/>
          <c:cat>
            <c:strRef>
              <c:f>'File Sizes (2)'!$C$4:$C$32</c:f>
              <c:strCache>
                <c:ptCount val="29"/>
                <c:pt idx="0">
                  <c:v>2KB</c:v>
                </c:pt>
                <c:pt idx="1">
                  <c:v>4KB</c:v>
                </c:pt>
                <c:pt idx="2">
                  <c:v>8KB</c:v>
                </c:pt>
                <c:pt idx="3">
                  <c:v>16KB</c:v>
                </c:pt>
                <c:pt idx="4">
                  <c:v>32KB</c:v>
                </c:pt>
                <c:pt idx="5">
                  <c:v>64KB</c:v>
                </c:pt>
                <c:pt idx="6">
                  <c:v>128KB</c:v>
                </c:pt>
                <c:pt idx="7">
                  <c:v>256KB</c:v>
                </c:pt>
                <c:pt idx="8">
                  <c:v>512KB</c:v>
                </c:pt>
                <c:pt idx="9">
                  <c:v>1MB</c:v>
                </c:pt>
                <c:pt idx="10">
                  <c:v>2MB</c:v>
                </c:pt>
                <c:pt idx="11">
                  <c:v>4MB</c:v>
                </c:pt>
                <c:pt idx="12">
                  <c:v>8MB</c:v>
                </c:pt>
                <c:pt idx="13">
                  <c:v>16MB</c:v>
                </c:pt>
                <c:pt idx="14">
                  <c:v>32MB</c:v>
                </c:pt>
                <c:pt idx="15">
                  <c:v>64MB</c:v>
                </c:pt>
                <c:pt idx="16">
                  <c:v>128MB</c:v>
                </c:pt>
                <c:pt idx="17">
                  <c:v>256MB</c:v>
                </c:pt>
                <c:pt idx="18">
                  <c:v>512MB</c:v>
                </c:pt>
                <c:pt idx="19">
                  <c:v>1GB</c:v>
                </c:pt>
                <c:pt idx="20">
                  <c:v>2GB</c:v>
                </c:pt>
                <c:pt idx="21">
                  <c:v>4GB</c:v>
                </c:pt>
                <c:pt idx="22">
                  <c:v>8GB</c:v>
                </c:pt>
                <c:pt idx="23">
                  <c:v>16GB</c:v>
                </c:pt>
                <c:pt idx="24">
                  <c:v>32GB</c:v>
                </c:pt>
                <c:pt idx="25">
                  <c:v>64GB</c:v>
                </c:pt>
                <c:pt idx="26">
                  <c:v>128GB</c:v>
                </c:pt>
                <c:pt idx="27">
                  <c:v>256GB</c:v>
                </c:pt>
                <c:pt idx="28">
                  <c:v>512GB</c:v>
                </c:pt>
              </c:strCache>
            </c:strRef>
          </c:cat>
          <c:val>
            <c:numRef>
              <c:f>'File Sizes (2)'!$G$4:$G$32</c:f>
              <c:numCache>
                <c:formatCode>0.00</c:formatCode>
                <c:ptCount val="29"/>
                <c:pt idx="0">
                  <c:v>65.002200000000002</c:v>
                </c:pt>
                <c:pt idx="1">
                  <c:v>16.440799999999999</c:v>
                </c:pt>
                <c:pt idx="2">
                  <c:v>4.9874000000000001</c:v>
                </c:pt>
                <c:pt idx="3">
                  <c:v>3.4927999999999999</c:v>
                </c:pt>
                <c:pt idx="4">
                  <c:v>2.5587999999999997</c:v>
                </c:pt>
                <c:pt idx="5">
                  <c:v>0.48209999999999997</c:v>
                </c:pt>
                <c:pt idx="6">
                  <c:v>0.1618</c:v>
                </c:pt>
                <c:pt idx="7">
                  <c:v>1.83E-2</c:v>
                </c:pt>
                <c:pt idx="8">
                  <c:v>1.3100000000000001E-2</c:v>
                </c:pt>
                <c:pt idx="9">
                  <c:v>1.4888000000000001</c:v>
                </c:pt>
                <c:pt idx="10">
                  <c:v>9.1999999999999998E-3</c:v>
                </c:pt>
                <c:pt idx="11">
                  <c:v>4.1999999999999997E-3</c:v>
                </c:pt>
                <c:pt idx="12">
                  <c:v>0.3165</c:v>
                </c:pt>
                <c:pt idx="13">
                  <c:v>0.3206</c:v>
                </c:pt>
                <c:pt idx="14">
                  <c:v>9.1999999999999998E-3</c:v>
                </c:pt>
                <c:pt idx="15">
                  <c:v>0.25030000000000002</c:v>
                </c:pt>
                <c:pt idx="16">
                  <c:v>6.4999999999999997E-3</c:v>
                </c:pt>
                <c:pt idx="17">
                  <c:v>4.4024000000000001</c:v>
                </c:pt>
                <c:pt idx="18">
                  <c:v>2.7999999999999997E-2</c:v>
                </c:pt>
                <c:pt idx="19">
                  <c:v>4.4000000000000003E-3</c:v>
                </c:pt>
                <c:pt idx="20">
                  <c:v>3.0000000000000003E-4</c:v>
                </c:pt>
                <c:pt idx="21">
                  <c:v>2.0999999999999999E-3</c:v>
                </c:pt>
                <c:pt idx="22">
                  <c:v>0</c:v>
                </c:pt>
                <c:pt idx="23">
                  <c:v>0</c:v>
                </c:pt>
                <c:pt idx="24">
                  <c:v>0</c:v>
                </c:pt>
                <c:pt idx="25">
                  <c:v>0</c:v>
                </c:pt>
                <c:pt idx="26">
                  <c:v>0</c:v>
                </c:pt>
                <c:pt idx="27">
                  <c:v>0</c:v>
                </c:pt>
                <c:pt idx="28">
                  <c:v>0</c:v>
                </c:pt>
              </c:numCache>
            </c:numRef>
          </c:val>
        </c:ser>
        <c:ser>
          <c:idx val="4"/>
          <c:order val="4"/>
          <c:tx>
            <c:strRef>
              <c:f>'File Sizes (2)'!$H$3</c:f>
              <c:strCache>
                <c:ptCount val="1"/>
                <c:pt idx="0">
                  <c:v>SDSC (Dolphin)</c:v>
                </c:pt>
              </c:strCache>
            </c:strRef>
          </c:tx>
          <c:invertIfNegative val="0"/>
          <c:cat>
            <c:strRef>
              <c:f>'File Sizes (2)'!$C$4:$C$32</c:f>
              <c:strCache>
                <c:ptCount val="29"/>
                <c:pt idx="0">
                  <c:v>2KB</c:v>
                </c:pt>
                <c:pt idx="1">
                  <c:v>4KB</c:v>
                </c:pt>
                <c:pt idx="2">
                  <c:v>8KB</c:v>
                </c:pt>
                <c:pt idx="3">
                  <c:v>16KB</c:v>
                </c:pt>
                <c:pt idx="4">
                  <c:v>32KB</c:v>
                </c:pt>
                <c:pt idx="5">
                  <c:v>64KB</c:v>
                </c:pt>
                <c:pt idx="6">
                  <c:v>128KB</c:v>
                </c:pt>
                <c:pt idx="7">
                  <c:v>256KB</c:v>
                </c:pt>
                <c:pt idx="8">
                  <c:v>512KB</c:v>
                </c:pt>
                <c:pt idx="9">
                  <c:v>1MB</c:v>
                </c:pt>
                <c:pt idx="10">
                  <c:v>2MB</c:v>
                </c:pt>
                <c:pt idx="11">
                  <c:v>4MB</c:v>
                </c:pt>
                <c:pt idx="12">
                  <c:v>8MB</c:v>
                </c:pt>
                <c:pt idx="13">
                  <c:v>16MB</c:v>
                </c:pt>
                <c:pt idx="14">
                  <c:v>32MB</c:v>
                </c:pt>
                <c:pt idx="15">
                  <c:v>64MB</c:v>
                </c:pt>
                <c:pt idx="16">
                  <c:v>128MB</c:v>
                </c:pt>
                <c:pt idx="17">
                  <c:v>256MB</c:v>
                </c:pt>
                <c:pt idx="18">
                  <c:v>512MB</c:v>
                </c:pt>
                <c:pt idx="19">
                  <c:v>1GB</c:v>
                </c:pt>
                <c:pt idx="20">
                  <c:v>2GB</c:v>
                </c:pt>
                <c:pt idx="21">
                  <c:v>4GB</c:v>
                </c:pt>
                <c:pt idx="22">
                  <c:v>8GB</c:v>
                </c:pt>
                <c:pt idx="23">
                  <c:v>16GB</c:v>
                </c:pt>
                <c:pt idx="24">
                  <c:v>32GB</c:v>
                </c:pt>
                <c:pt idx="25">
                  <c:v>64GB</c:v>
                </c:pt>
                <c:pt idx="26">
                  <c:v>128GB</c:v>
                </c:pt>
                <c:pt idx="27">
                  <c:v>256GB</c:v>
                </c:pt>
                <c:pt idx="28">
                  <c:v>512GB</c:v>
                </c:pt>
              </c:strCache>
            </c:strRef>
          </c:cat>
          <c:val>
            <c:numRef>
              <c:f>'File Sizes (2)'!$H$4:$H$32</c:f>
              <c:numCache>
                <c:formatCode>0.00</c:formatCode>
                <c:ptCount val="29"/>
                <c:pt idx="0">
                  <c:v>47.42</c:v>
                </c:pt>
                <c:pt idx="1">
                  <c:v>7.41</c:v>
                </c:pt>
                <c:pt idx="2">
                  <c:v>2.57</c:v>
                </c:pt>
                <c:pt idx="3">
                  <c:v>3.35</c:v>
                </c:pt>
                <c:pt idx="4">
                  <c:v>2.09</c:v>
                </c:pt>
                <c:pt idx="5">
                  <c:v>1.9</c:v>
                </c:pt>
                <c:pt idx="6">
                  <c:v>1.68</c:v>
                </c:pt>
                <c:pt idx="7">
                  <c:v>5.79</c:v>
                </c:pt>
                <c:pt idx="8">
                  <c:v>8.75</c:v>
                </c:pt>
                <c:pt idx="9">
                  <c:v>5.46</c:v>
                </c:pt>
                <c:pt idx="10">
                  <c:v>8.33</c:v>
                </c:pt>
                <c:pt idx="11">
                  <c:v>1.72</c:v>
                </c:pt>
                <c:pt idx="12">
                  <c:v>1.28</c:v>
                </c:pt>
                <c:pt idx="13">
                  <c:v>0.31</c:v>
                </c:pt>
                <c:pt idx="14">
                  <c:v>0.68</c:v>
                </c:pt>
                <c:pt idx="15">
                  <c:v>0.51</c:v>
                </c:pt>
                <c:pt idx="16">
                  <c:v>0.28000000000000003</c:v>
                </c:pt>
                <c:pt idx="17">
                  <c:v>0.18</c:v>
                </c:pt>
                <c:pt idx="18">
                  <c:v>0.09</c:v>
                </c:pt>
                <c:pt idx="19">
                  <c:v>0.11</c:v>
                </c:pt>
                <c:pt idx="20">
                  <c:v>0.04</c:v>
                </c:pt>
                <c:pt idx="21">
                  <c:v>0.03</c:v>
                </c:pt>
                <c:pt idx="22">
                  <c:v>0.03</c:v>
                </c:pt>
                <c:pt idx="23">
                  <c:v>0.01</c:v>
                </c:pt>
                <c:pt idx="24">
                  <c:v>0.01</c:v>
                </c:pt>
                <c:pt idx="25">
                  <c:v>0</c:v>
                </c:pt>
                <c:pt idx="26">
                  <c:v>0</c:v>
                </c:pt>
                <c:pt idx="27">
                  <c:v>0</c:v>
                </c:pt>
                <c:pt idx="28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34486144"/>
        <c:axId val="34551680"/>
      </c:barChart>
      <c:lineChart>
        <c:grouping val="standard"/>
        <c:varyColors val="0"/>
        <c:ser>
          <c:idx val="5"/>
          <c:order val="5"/>
          <c:tx>
            <c:v>Average</c:v>
          </c:tx>
          <c:marker>
            <c:symbol val="none"/>
          </c:marker>
          <c:val>
            <c:numRef>
              <c:f>'File Sizes (2)'!$N$4:$N$32</c:f>
              <c:numCache>
                <c:formatCode>0.00</c:formatCode>
                <c:ptCount val="29"/>
                <c:pt idx="0">
                  <c:v>38.450900000000004</c:v>
                </c:pt>
                <c:pt idx="1">
                  <c:v>6.0734399999999997</c:v>
                </c:pt>
                <c:pt idx="2">
                  <c:v>5.0449400000000004</c:v>
                </c:pt>
                <c:pt idx="3">
                  <c:v>3.7277999999999998</c:v>
                </c:pt>
                <c:pt idx="4">
                  <c:v>4.0336000000000007</c:v>
                </c:pt>
                <c:pt idx="5">
                  <c:v>2.6630599999999998</c:v>
                </c:pt>
                <c:pt idx="6">
                  <c:v>5.4207200000000002</c:v>
                </c:pt>
                <c:pt idx="7">
                  <c:v>1.6543199999999998</c:v>
                </c:pt>
                <c:pt idx="8">
                  <c:v>11.850960000000001</c:v>
                </c:pt>
                <c:pt idx="9">
                  <c:v>7.8972400000000009</c:v>
                </c:pt>
                <c:pt idx="10">
                  <c:v>4.2648799999999998</c:v>
                </c:pt>
                <c:pt idx="11">
                  <c:v>1.5365600000000001</c:v>
                </c:pt>
                <c:pt idx="12">
                  <c:v>2.4667199999999996</c:v>
                </c:pt>
                <c:pt idx="13">
                  <c:v>1.18432</c:v>
                </c:pt>
                <c:pt idx="14">
                  <c:v>0.74343999999999999</c:v>
                </c:pt>
                <c:pt idx="15">
                  <c:v>1.10768</c:v>
                </c:pt>
                <c:pt idx="16">
                  <c:v>0.36141999999999996</c:v>
                </c:pt>
                <c:pt idx="17">
                  <c:v>1.1622399999999999</c:v>
                </c:pt>
                <c:pt idx="18">
                  <c:v>0.18270000000000003</c:v>
                </c:pt>
                <c:pt idx="19">
                  <c:v>8.0559999999999993E-2</c:v>
                </c:pt>
                <c:pt idx="20">
                  <c:v>4.0639999999999996E-2</c:v>
                </c:pt>
                <c:pt idx="21">
                  <c:v>2.6100000000000002E-2</c:v>
                </c:pt>
                <c:pt idx="22">
                  <c:v>1.6279999999999999E-2</c:v>
                </c:pt>
                <c:pt idx="23">
                  <c:v>5.2199999999999998E-3</c:v>
                </c:pt>
                <c:pt idx="24">
                  <c:v>5.7000000000000011E-3</c:v>
                </c:pt>
                <c:pt idx="25">
                  <c:v>3.6000000000000002E-4</c:v>
                </c:pt>
                <c:pt idx="26">
                  <c:v>1E-4</c:v>
                </c:pt>
                <c:pt idx="27">
                  <c:v>8.0000000000000007E-5</c:v>
                </c:pt>
                <c:pt idx="28">
                  <c:v>0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4486144"/>
        <c:axId val="34551680"/>
      </c:lineChart>
      <c:catAx>
        <c:axId val="34486144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 dirty="0"/>
                  <a:t>File Size</a:t>
                </a:r>
              </a:p>
            </c:rich>
          </c:tx>
          <c:layout/>
          <c:overlay val="0"/>
        </c:title>
        <c:majorTickMark val="out"/>
        <c:minorTickMark val="none"/>
        <c:tickLblPos val="nextTo"/>
        <c:crossAx val="34551680"/>
        <c:crosses val="autoZero"/>
        <c:auto val="1"/>
        <c:lblAlgn val="ctr"/>
        <c:lblOffset val="100"/>
        <c:noMultiLvlLbl val="0"/>
      </c:catAx>
      <c:valAx>
        <c:axId val="34551680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 dirty="0"/>
                  <a:t>Files (%)</a:t>
                </a:r>
              </a:p>
            </c:rich>
          </c:tx>
          <c:layout/>
          <c:overlay val="0"/>
        </c:title>
        <c:numFmt formatCode="0.00" sourceLinked="1"/>
        <c:majorTickMark val="out"/>
        <c:minorTickMark val="none"/>
        <c:tickLblPos val="nextTo"/>
        <c:crossAx val="34486144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externalData r:id="rId2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en-US" dirty="0"/>
              <a:t>File Size Cumulative Distribution</a:t>
            </a:r>
          </a:p>
        </c:rich>
      </c:tx>
      <c:layout/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'File Sizes (2)'!$D$3</c:f>
              <c:strCache>
                <c:ptCount val="1"/>
                <c:pt idx="0">
                  <c:v>NICS (Kraken)</c:v>
                </c:pt>
              </c:strCache>
            </c:strRef>
          </c:tx>
          <c:invertIfNegative val="0"/>
          <c:cat>
            <c:strRef>
              <c:f>'File Sizes (2)'!$C$4:$C$32</c:f>
              <c:strCache>
                <c:ptCount val="29"/>
                <c:pt idx="0">
                  <c:v>2KB</c:v>
                </c:pt>
                <c:pt idx="1">
                  <c:v>4KB</c:v>
                </c:pt>
                <c:pt idx="2">
                  <c:v>8KB</c:v>
                </c:pt>
                <c:pt idx="3">
                  <c:v>16KB</c:v>
                </c:pt>
                <c:pt idx="4">
                  <c:v>32KB</c:v>
                </c:pt>
                <c:pt idx="5">
                  <c:v>64KB</c:v>
                </c:pt>
                <c:pt idx="6">
                  <c:v>128KB</c:v>
                </c:pt>
                <c:pt idx="7">
                  <c:v>256KB</c:v>
                </c:pt>
                <c:pt idx="8">
                  <c:v>512KB</c:v>
                </c:pt>
                <c:pt idx="9">
                  <c:v>1MB</c:v>
                </c:pt>
                <c:pt idx="10">
                  <c:v>2MB</c:v>
                </c:pt>
                <c:pt idx="11">
                  <c:v>4MB</c:v>
                </c:pt>
                <c:pt idx="12">
                  <c:v>8MB</c:v>
                </c:pt>
                <c:pt idx="13">
                  <c:v>16MB</c:v>
                </c:pt>
                <c:pt idx="14">
                  <c:v>32MB</c:v>
                </c:pt>
                <c:pt idx="15">
                  <c:v>64MB</c:v>
                </c:pt>
                <c:pt idx="16">
                  <c:v>128MB</c:v>
                </c:pt>
                <c:pt idx="17">
                  <c:v>256MB</c:v>
                </c:pt>
                <c:pt idx="18">
                  <c:v>512MB</c:v>
                </c:pt>
                <c:pt idx="19">
                  <c:v>1GB</c:v>
                </c:pt>
                <c:pt idx="20">
                  <c:v>2GB</c:v>
                </c:pt>
                <c:pt idx="21">
                  <c:v>4GB</c:v>
                </c:pt>
                <c:pt idx="22">
                  <c:v>8GB</c:v>
                </c:pt>
                <c:pt idx="23">
                  <c:v>16GB</c:v>
                </c:pt>
                <c:pt idx="24">
                  <c:v>32GB</c:v>
                </c:pt>
                <c:pt idx="25">
                  <c:v>64GB</c:v>
                </c:pt>
                <c:pt idx="26">
                  <c:v>128GB</c:v>
                </c:pt>
                <c:pt idx="27">
                  <c:v>256GB</c:v>
                </c:pt>
                <c:pt idx="28">
                  <c:v>512GB</c:v>
                </c:pt>
              </c:strCache>
            </c:strRef>
          </c:cat>
          <c:val>
            <c:numRef>
              <c:f>'File Sizes (2)'!$I$4:$I$32</c:f>
              <c:numCache>
                <c:formatCode>0.00</c:formatCode>
                <c:ptCount val="29"/>
                <c:pt idx="0">
                  <c:v>20.092499999999998</c:v>
                </c:pt>
                <c:pt idx="1">
                  <c:v>22.060599999999997</c:v>
                </c:pt>
                <c:pt idx="2">
                  <c:v>23.147499999999997</c:v>
                </c:pt>
                <c:pt idx="3">
                  <c:v>24.865599999999997</c:v>
                </c:pt>
                <c:pt idx="4">
                  <c:v>31.594499999999996</c:v>
                </c:pt>
                <c:pt idx="5">
                  <c:v>32.516299999999994</c:v>
                </c:pt>
                <c:pt idx="6">
                  <c:v>33.720099999999995</c:v>
                </c:pt>
                <c:pt idx="7">
                  <c:v>34.528999999999996</c:v>
                </c:pt>
                <c:pt idx="8">
                  <c:v>76.901799999999994</c:v>
                </c:pt>
                <c:pt idx="9">
                  <c:v>84.018000000000001</c:v>
                </c:pt>
                <c:pt idx="10">
                  <c:v>87.447100000000006</c:v>
                </c:pt>
                <c:pt idx="11">
                  <c:v>89.830700000000007</c:v>
                </c:pt>
                <c:pt idx="12">
                  <c:v>94.124700000000004</c:v>
                </c:pt>
                <c:pt idx="13">
                  <c:v>96.749000000000009</c:v>
                </c:pt>
                <c:pt idx="14">
                  <c:v>97.895400000000009</c:v>
                </c:pt>
                <c:pt idx="15">
                  <c:v>98.727700000000013</c:v>
                </c:pt>
                <c:pt idx="16">
                  <c:v>99.263200000000012</c:v>
                </c:pt>
                <c:pt idx="17">
                  <c:v>99.626800000000017</c:v>
                </c:pt>
                <c:pt idx="18">
                  <c:v>99.82480000000001</c:v>
                </c:pt>
                <c:pt idx="19">
                  <c:v>99.892900000000012</c:v>
                </c:pt>
                <c:pt idx="20">
                  <c:v>99.952100000000016</c:v>
                </c:pt>
                <c:pt idx="21">
                  <c:v>99.983100000000022</c:v>
                </c:pt>
                <c:pt idx="22">
                  <c:v>99.993500000000026</c:v>
                </c:pt>
                <c:pt idx="23">
                  <c:v>99.997800000000026</c:v>
                </c:pt>
                <c:pt idx="24">
                  <c:v>99.998700000000028</c:v>
                </c:pt>
                <c:pt idx="25">
                  <c:v>99.999300000000034</c:v>
                </c:pt>
                <c:pt idx="26">
                  <c:v>99.999700000000033</c:v>
                </c:pt>
                <c:pt idx="27">
                  <c:v>100.00000000000003</c:v>
                </c:pt>
                <c:pt idx="28">
                  <c:v>100.00000000000003</c:v>
                </c:pt>
              </c:numCache>
            </c:numRef>
          </c:val>
        </c:ser>
        <c:ser>
          <c:idx val="1"/>
          <c:order val="1"/>
          <c:tx>
            <c:strRef>
              <c:f>'File Sizes (2)'!$E$3</c:f>
              <c:strCache>
                <c:ptCount val="1"/>
                <c:pt idx="0">
                  <c:v>NICS (Medusa)</c:v>
                </c:pt>
              </c:strCache>
            </c:strRef>
          </c:tx>
          <c:invertIfNegative val="0"/>
          <c:cat>
            <c:strRef>
              <c:f>'File Sizes (2)'!$C$4:$C$32</c:f>
              <c:strCache>
                <c:ptCount val="29"/>
                <c:pt idx="0">
                  <c:v>2KB</c:v>
                </c:pt>
                <c:pt idx="1">
                  <c:v>4KB</c:v>
                </c:pt>
                <c:pt idx="2">
                  <c:v>8KB</c:v>
                </c:pt>
                <c:pt idx="3">
                  <c:v>16KB</c:v>
                </c:pt>
                <c:pt idx="4">
                  <c:v>32KB</c:v>
                </c:pt>
                <c:pt idx="5">
                  <c:v>64KB</c:v>
                </c:pt>
                <c:pt idx="6">
                  <c:v>128KB</c:v>
                </c:pt>
                <c:pt idx="7">
                  <c:v>256KB</c:v>
                </c:pt>
                <c:pt idx="8">
                  <c:v>512KB</c:v>
                </c:pt>
                <c:pt idx="9">
                  <c:v>1MB</c:v>
                </c:pt>
                <c:pt idx="10">
                  <c:v>2MB</c:v>
                </c:pt>
                <c:pt idx="11">
                  <c:v>4MB</c:v>
                </c:pt>
                <c:pt idx="12">
                  <c:v>8MB</c:v>
                </c:pt>
                <c:pt idx="13">
                  <c:v>16MB</c:v>
                </c:pt>
                <c:pt idx="14">
                  <c:v>32MB</c:v>
                </c:pt>
                <c:pt idx="15">
                  <c:v>64MB</c:v>
                </c:pt>
                <c:pt idx="16">
                  <c:v>128MB</c:v>
                </c:pt>
                <c:pt idx="17">
                  <c:v>256MB</c:v>
                </c:pt>
                <c:pt idx="18">
                  <c:v>512MB</c:v>
                </c:pt>
                <c:pt idx="19">
                  <c:v>1GB</c:v>
                </c:pt>
                <c:pt idx="20">
                  <c:v>2GB</c:v>
                </c:pt>
                <c:pt idx="21">
                  <c:v>4GB</c:v>
                </c:pt>
                <c:pt idx="22">
                  <c:v>8GB</c:v>
                </c:pt>
                <c:pt idx="23">
                  <c:v>16GB</c:v>
                </c:pt>
                <c:pt idx="24">
                  <c:v>32GB</c:v>
                </c:pt>
                <c:pt idx="25">
                  <c:v>64GB</c:v>
                </c:pt>
                <c:pt idx="26">
                  <c:v>128GB</c:v>
                </c:pt>
                <c:pt idx="27">
                  <c:v>256GB</c:v>
                </c:pt>
                <c:pt idx="28">
                  <c:v>512GB</c:v>
                </c:pt>
              </c:strCache>
            </c:strRef>
          </c:cat>
          <c:val>
            <c:numRef>
              <c:f>'File Sizes (2)'!$J$4:$J$32</c:f>
              <c:numCache>
                <c:formatCode>0.00</c:formatCode>
                <c:ptCount val="29"/>
                <c:pt idx="0">
                  <c:v>47.319800000000001</c:v>
                </c:pt>
                <c:pt idx="1">
                  <c:v>49.848100000000002</c:v>
                </c:pt>
                <c:pt idx="2">
                  <c:v>55.708500000000001</c:v>
                </c:pt>
                <c:pt idx="3">
                  <c:v>61.336600000000004</c:v>
                </c:pt>
                <c:pt idx="4">
                  <c:v>65.8369</c:v>
                </c:pt>
                <c:pt idx="5">
                  <c:v>71.328299999999999</c:v>
                </c:pt>
                <c:pt idx="6">
                  <c:v>72.726299999999995</c:v>
                </c:pt>
                <c:pt idx="7">
                  <c:v>73.280699999999996</c:v>
                </c:pt>
                <c:pt idx="8">
                  <c:v>74.269599999999997</c:v>
                </c:pt>
                <c:pt idx="9">
                  <c:v>82.230800000000002</c:v>
                </c:pt>
                <c:pt idx="10">
                  <c:v>89.886899999999997</c:v>
                </c:pt>
                <c:pt idx="11">
                  <c:v>91.801900000000003</c:v>
                </c:pt>
                <c:pt idx="12">
                  <c:v>94.105000000000004</c:v>
                </c:pt>
                <c:pt idx="13">
                  <c:v>94.701700000000002</c:v>
                </c:pt>
                <c:pt idx="14">
                  <c:v>95.383300000000006</c:v>
                </c:pt>
                <c:pt idx="15">
                  <c:v>98.679100000000005</c:v>
                </c:pt>
                <c:pt idx="16">
                  <c:v>99.044200000000004</c:v>
                </c:pt>
                <c:pt idx="17">
                  <c:v>99.609400000000008</c:v>
                </c:pt>
                <c:pt idx="18">
                  <c:v>99.886900000000011</c:v>
                </c:pt>
                <c:pt idx="19">
                  <c:v>99.917200000000008</c:v>
                </c:pt>
                <c:pt idx="20">
                  <c:v>99.930900000000008</c:v>
                </c:pt>
                <c:pt idx="21">
                  <c:v>99.958300000000008</c:v>
                </c:pt>
                <c:pt idx="22">
                  <c:v>99.979300000000009</c:v>
                </c:pt>
                <c:pt idx="23">
                  <c:v>99.981100000000012</c:v>
                </c:pt>
                <c:pt idx="24">
                  <c:v>99.998700000000014</c:v>
                </c:pt>
                <c:pt idx="25">
                  <c:v>99.999900000000011</c:v>
                </c:pt>
                <c:pt idx="26">
                  <c:v>100.00000000000001</c:v>
                </c:pt>
                <c:pt idx="27">
                  <c:v>100.00010000000002</c:v>
                </c:pt>
                <c:pt idx="28">
                  <c:v>100.00010000000002</c:v>
                </c:pt>
              </c:numCache>
            </c:numRef>
          </c:val>
        </c:ser>
        <c:ser>
          <c:idx val="2"/>
          <c:order val="2"/>
          <c:tx>
            <c:strRef>
              <c:f>'File Sizes (2)'!$F$3</c:f>
              <c:strCache>
                <c:ptCount val="1"/>
                <c:pt idx="0">
                  <c:v>OLCF (widow3)</c:v>
                </c:pt>
              </c:strCache>
            </c:strRef>
          </c:tx>
          <c:invertIfNegative val="0"/>
          <c:cat>
            <c:strRef>
              <c:f>'File Sizes (2)'!$C$4:$C$32</c:f>
              <c:strCache>
                <c:ptCount val="29"/>
                <c:pt idx="0">
                  <c:v>2KB</c:v>
                </c:pt>
                <c:pt idx="1">
                  <c:v>4KB</c:v>
                </c:pt>
                <c:pt idx="2">
                  <c:v>8KB</c:v>
                </c:pt>
                <c:pt idx="3">
                  <c:v>16KB</c:v>
                </c:pt>
                <c:pt idx="4">
                  <c:v>32KB</c:v>
                </c:pt>
                <c:pt idx="5">
                  <c:v>64KB</c:v>
                </c:pt>
                <c:pt idx="6">
                  <c:v>128KB</c:v>
                </c:pt>
                <c:pt idx="7">
                  <c:v>256KB</c:v>
                </c:pt>
                <c:pt idx="8">
                  <c:v>512KB</c:v>
                </c:pt>
                <c:pt idx="9">
                  <c:v>1MB</c:v>
                </c:pt>
                <c:pt idx="10">
                  <c:v>2MB</c:v>
                </c:pt>
                <c:pt idx="11">
                  <c:v>4MB</c:v>
                </c:pt>
                <c:pt idx="12">
                  <c:v>8MB</c:v>
                </c:pt>
                <c:pt idx="13">
                  <c:v>16MB</c:v>
                </c:pt>
                <c:pt idx="14">
                  <c:v>32MB</c:v>
                </c:pt>
                <c:pt idx="15">
                  <c:v>64MB</c:v>
                </c:pt>
                <c:pt idx="16">
                  <c:v>128MB</c:v>
                </c:pt>
                <c:pt idx="17">
                  <c:v>256MB</c:v>
                </c:pt>
                <c:pt idx="18">
                  <c:v>512MB</c:v>
                </c:pt>
                <c:pt idx="19">
                  <c:v>1GB</c:v>
                </c:pt>
                <c:pt idx="20">
                  <c:v>2GB</c:v>
                </c:pt>
                <c:pt idx="21">
                  <c:v>4GB</c:v>
                </c:pt>
                <c:pt idx="22">
                  <c:v>8GB</c:v>
                </c:pt>
                <c:pt idx="23">
                  <c:v>16GB</c:v>
                </c:pt>
                <c:pt idx="24">
                  <c:v>32GB</c:v>
                </c:pt>
                <c:pt idx="25">
                  <c:v>64GB</c:v>
                </c:pt>
                <c:pt idx="26">
                  <c:v>128GB</c:v>
                </c:pt>
                <c:pt idx="27">
                  <c:v>256GB</c:v>
                </c:pt>
                <c:pt idx="28">
                  <c:v>512GB</c:v>
                </c:pt>
              </c:strCache>
            </c:strRef>
          </c:cat>
          <c:val>
            <c:numRef>
              <c:f>'File Sizes (2)'!$K$4:$K$32</c:f>
              <c:numCache>
                <c:formatCode>0.00</c:formatCode>
                <c:ptCount val="29"/>
                <c:pt idx="0">
                  <c:v>12.42</c:v>
                </c:pt>
                <c:pt idx="1">
                  <c:v>14.44</c:v>
                </c:pt>
                <c:pt idx="2">
                  <c:v>25.16</c:v>
                </c:pt>
                <c:pt idx="3">
                  <c:v>29.61</c:v>
                </c:pt>
                <c:pt idx="4">
                  <c:v>33.9</c:v>
                </c:pt>
                <c:pt idx="5">
                  <c:v>38.42</c:v>
                </c:pt>
                <c:pt idx="6">
                  <c:v>61.08</c:v>
                </c:pt>
                <c:pt idx="7">
                  <c:v>62.18</c:v>
                </c:pt>
                <c:pt idx="8">
                  <c:v>69.31</c:v>
                </c:pt>
                <c:pt idx="9">
                  <c:v>86.77000000000001</c:v>
                </c:pt>
                <c:pt idx="10">
                  <c:v>88.670000000000016</c:v>
                </c:pt>
                <c:pt idx="11">
                  <c:v>90.330000000000013</c:v>
                </c:pt>
                <c:pt idx="12">
                  <c:v>94.470000000000013</c:v>
                </c:pt>
                <c:pt idx="13">
                  <c:v>96.54</c:v>
                </c:pt>
                <c:pt idx="14">
                  <c:v>97.740000000000009</c:v>
                </c:pt>
                <c:pt idx="15">
                  <c:v>98.390000000000015</c:v>
                </c:pt>
                <c:pt idx="16">
                  <c:v>99.010000000000019</c:v>
                </c:pt>
                <c:pt idx="17">
                  <c:v>99.310000000000016</c:v>
                </c:pt>
                <c:pt idx="18">
                  <c:v>99.63000000000001</c:v>
                </c:pt>
                <c:pt idx="19">
                  <c:v>99.820000000000007</c:v>
                </c:pt>
                <c:pt idx="20">
                  <c:v>99.910000000000011</c:v>
                </c:pt>
                <c:pt idx="21">
                  <c:v>99.950000000000017</c:v>
                </c:pt>
                <c:pt idx="22">
                  <c:v>99.970000000000013</c:v>
                </c:pt>
                <c:pt idx="23">
                  <c:v>99.980000000000018</c:v>
                </c:pt>
                <c:pt idx="24">
                  <c:v>99.980000000000018</c:v>
                </c:pt>
                <c:pt idx="25">
                  <c:v>99.980000000000018</c:v>
                </c:pt>
                <c:pt idx="26">
                  <c:v>99.980000000000018</c:v>
                </c:pt>
                <c:pt idx="27">
                  <c:v>99.980000000000018</c:v>
                </c:pt>
                <c:pt idx="28">
                  <c:v>99.980000000000018</c:v>
                </c:pt>
              </c:numCache>
            </c:numRef>
          </c:val>
        </c:ser>
        <c:ser>
          <c:idx val="3"/>
          <c:order val="3"/>
          <c:tx>
            <c:strRef>
              <c:f>'File Sizes (2)'!$G$3</c:f>
              <c:strCache>
                <c:ptCount val="1"/>
                <c:pt idx="0">
                  <c:v>ARSC</c:v>
                </c:pt>
              </c:strCache>
            </c:strRef>
          </c:tx>
          <c:invertIfNegative val="0"/>
          <c:cat>
            <c:strRef>
              <c:f>'File Sizes (2)'!$C$4:$C$32</c:f>
              <c:strCache>
                <c:ptCount val="29"/>
                <c:pt idx="0">
                  <c:v>2KB</c:v>
                </c:pt>
                <c:pt idx="1">
                  <c:v>4KB</c:v>
                </c:pt>
                <c:pt idx="2">
                  <c:v>8KB</c:v>
                </c:pt>
                <c:pt idx="3">
                  <c:v>16KB</c:v>
                </c:pt>
                <c:pt idx="4">
                  <c:v>32KB</c:v>
                </c:pt>
                <c:pt idx="5">
                  <c:v>64KB</c:v>
                </c:pt>
                <c:pt idx="6">
                  <c:v>128KB</c:v>
                </c:pt>
                <c:pt idx="7">
                  <c:v>256KB</c:v>
                </c:pt>
                <c:pt idx="8">
                  <c:v>512KB</c:v>
                </c:pt>
                <c:pt idx="9">
                  <c:v>1MB</c:v>
                </c:pt>
                <c:pt idx="10">
                  <c:v>2MB</c:v>
                </c:pt>
                <c:pt idx="11">
                  <c:v>4MB</c:v>
                </c:pt>
                <c:pt idx="12">
                  <c:v>8MB</c:v>
                </c:pt>
                <c:pt idx="13">
                  <c:v>16MB</c:v>
                </c:pt>
                <c:pt idx="14">
                  <c:v>32MB</c:v>
                </c:pt>
                <c:pt idx="15">
                  <c:v>64MB</c:v>
                </c:pt>
                <c:pt idx="16">
                  <c:v>128MB</c:v>
                </c:pt>
                <c:pt idx="17">
                  <c:v>256MB</c:v>
                </c:pt>
                <c:pt idx="18">
                  <c:v>512MB</c:v>
                </c:pt>
                <c:pt idx="19">
                  <c:v>1GB</c:v>
                </c:pt>
                <c:pt idx="20">
                  <c:v>2GB</c:v>
                </c:pt>
                <c:pt idx="21">
                  <c:v>4GB</c:v>
                </c:pt>
                <c:pt idx="22">
                  <c:v>8GB</c:v>
                </c:pt>
                <c:pt idx="23">
                  <c:v>16GB</c:v>
                </c:pt>
                <c:pt idx="24">
                  <c:v>32GB</c:v>
                </c:pt>
                <c:pt idx="25">
                  <c:v>64GB</c:v>
                </c:pt>
                <c:pt idx="26">
                  <c:v>128GB</c:v>
                </c:pt>
                <c:pt idx="27">
                  <c:v>256GB</c:v>
                </c:pt>
                <c:pt idx="28">
                  <c:v>512GB</c:v>
                </c:pt>
              </c:strCache>
            </c:strRef>
          </c:cat>
          <c:val>
            <c:numRef>
              <c:f>'File Sizes (2)'!$L$4:$L$32</c:f>
              <c:numCache>
                <c:formatCode>0.00</c:formatCode>
                <c:ptCount val="29"/>
                <c:pt idx="0">
                  <c:v>65.002200000000002</c:v>
                </c:pt>
                <c:pt idx="1">
                  <c:v>81.442999999999998</c:v>
                </c:pt>
                <c:pt idx="2">
                  <c:v>86.430399999999992</c:v>
                </c:pt>
                <c:pt idx="3">
                  <c:v>89.923199999999994</c:v>
                </c:pt>
                <c:pt idx="4">
                  <c:v>92.481999999999999</c:v>
                </c:pt>
                <c:pt idx="5">
                  <c:v>92.964100000000002</c:v>
                </c:pt>
                <c:pt idx="6">
                  <c:v>93.125900000000001</c:v>
                </c:pt>
                <c:pt idx="7">
                  <c:v>93.144199999999998</c:v>
                </c:pt>
                <c:pt idx="8">
                  <c:v>93.157299999999992</c:v>
                </c:pt>
                <c:pt idx="9">
                  <c:v>94.64609999999999</c:v>
                </c:pt>
                <c:pt idx="10">
                  <c:v>94.655299999999997</c:v>
                </c:pt>
                <c:pt idx="11">
                  <c:v>94.659499999999994</c:v>
                </c:pt>
                <c:pt idx="12">
                  <c:v>94.975999999999999</c:v>
                </c:pt>
                <c:pt idx="13">
                  <c:v>95.296599999999998</c:v>
                </c:pt>
                <c:pt idx="14">
                  <c:v>95.305800000000005</c:v>
                </c:pt>
                <c:pt idx="15">
                  <c:v>95.556100000000001</c:v>
                </c:pt>
                <c:pt idx="16">
                  <c:v>95.562600000000003</c:v>
                </c:pt>
                <c:pt idx="17">
                  <c:v>99.965000000000003</c:v>
                </c:pt>
                <c:pt idx="18">
                  <c:v>99.993000000000009</c:v>
                </c:pt>
                <c:pt idx="19">
                  <c:v>99.997400000000013</c:v>
                </c:pt>
                <c:pt idx="20">
                  <c:v>99.997700000000009</c:v>
                </c:pt>
                <c:pt idx="21">
                  <c:v>99.999800000000008</c:v>
                </c:pt>
                <c:pt idx="22">
                  <c:v>99.999800000000008</c:v>
                </c:pt>
                <c:pt idx="23">
                  <c:v>99.999800000000008</c:v>
                </c:pt>
                <c:pt idx="24">
                  <c:v>99.999800000000008</c:v>
                </c:pt>
                <c:pt idx="25">
                  <c:v>99.999800000000008</c:v>
                </c:pt>
                <c:pt idx="26">
                  <c:v>99.999800000000008</c:v>
                </c:pt>
                <c:pt idx="27">
                  <c:v>99.999800000000008</c:v>
                </c:pt>
                <c:pt idx="28">
                  <c:v>99.999800000000008</c:v>
                </c:pt>
              </c:numCache>
            </c:numRef>
          </c:val>
        </c:ser>
        <c:ser>
          <c:idx val="4"/>
          <c:order val="4"/>
          <c:tx>
            <c:strRef>
              <c:f>'File Sizes (2)'!$H$3</c:f>
              <c:strCache>
                <c:ptCount val="1"/>
                <c:pt idx="0">
                  <c:v>SDSC (Dolphin)</c:v>
                </c:pt>
              </c:strCache>
            </c:strRef>
          </c:tx>
          <c:invertIfNegative val="0"/>
          <c:cat>
            <c:strRef>
              <c:f>'File Sizes (2)'!$C$4:$C$32</c:f>
              <c:strCache>
                <c:ptCount val="29"/>
                <c:pt idx="0">
                  <c:v>2KB</c:v>
                </c:pt>
                <c:pt idx="1">
                  <c:v>4KB</c:v>
                </c:pt>
                <c:pt idx="2">
                  <c:v>8KB</c:v>
                </c:pt>
                <c:pt idx="3">
                  <c:v>16KB</c:v>
                </c:pt>
                <c:pt idx="4">
                  <c:v>32KB</c:v>
                </c:pt>
                <c:pt idx="5">
                  <c:v>64KB</c:v>
                </c:pt>
                <c:pt idx="6">
                  <c:v>128KB</c:v>
                </c:pt>
                <c:pt idx="7">
                  <c:v>256KB</c:v>
                </c:pt>
                <c:pt idx="8">
                  <c:v>512KB</c:v>
                </c:pt>
                <c:pt idx="9">
                  <c:v>1MB</c:v>
                </c:pt>
                <c:pt idx="10">
                  <c:v>2MB</c:v>
                </c:pt>
                <c:pt idx="11">
                  <c:v>4MB</c:v>
                </c:pt>
                <c:pt idx="12">
                  <c:v>8MB</c:v>
                </c:pt>
                <c:pt idx="13">
                  <c:v>16MB</c:v>
                </c:pt>
                <c:pt idx="14">
                  <c:v>32MB</c:v>
                </c:pt>
                <c:pt idx="15">
                  <c:v>64MB</c:v>
                </c:pt>
                <c:pt idx="16">
                  <c:v>128MB</c:v>
                </c:pt>
                <c:pt idx="17">
                  <c:v>256MB</c:v>
                </c:pt>
                <c:pt idx="18">
                  <c:v>512MB</c:v>
                </c:pt>
                <c:pt idx="19">
                  <c:v>1GB</c:v>
                </c:pt>
                <c:pt idx="20">
                  <c:v>2GB</c:v>
                </c:pt>
                <c:pt idx="21">
                  <c:v>4GB</c:v>
                </c:pt>
                <c:pt idx="22">
                  <c:v>8GB</c:v>
                </c:pt>
                <c:pt idx="23">
                  <c:v>16GB</c:v>
                </c:pt>
                <c:pt idx="24">
                  <c:v>32GB</c:v>
                </c:pt>
                <c:pt idx="25">
                  <c:v>64GB</c:v>
                </c:pt>
                <c:pt idx="26">
                  <c:v>128GB</c:v>
                </c:pt>
                <c:pt idx="27">
                  <c:v>256GB</c:v>
                </c:pt>
                <c:pt idx="28">
                  <c:v>512GB</c:v>
                </c:pt>
              </c:strCache>
            </c:strRef>
          </c:cat>
          <c:val>
            <c:numRef>
              <c:f>'File Sizes (2)'!$L$4:$L$32</c:f>
              <c:numCache>
                <c:formatCode>0.00</c:formatCode>
                <c:ptCount val="29"/>
                <c:pt idx="0">
                  <c:v>65.002200000000002</c:v>
                </c:pt>
                <c:pt idx="1">
                  <c:v>81.442999999999998</c:v>
                </c:pt>
                <c:pt idx="2">
                  <c:v>86.430399999999992</c:v>
                </c:pt>
                <c:pt idx="3">
                  <c:v>89.923199999999994</c:v>
                </c:pt>
                <c:pt idx="4">
                  <c:v>92.481999999999999</c:v>
                </c:pt>
                <c:pt idx="5">
                  <c:v>92.964100000000002</c:v>
                </c:pt>
                <c:pt idx="6">
                  <c:v>93.125900000000001</c:v>
                </c:pt>
                <c:pt idx="7">
                  <c:v>93.144199999999998</c:v>
                </c:pt>
                <c:pt idx="8">
                  <c:v>93.157299999999992</c:v>
                </c:pt>
                <c:pt idx="9">
                  <c:v>94.64609999999999</c:v>
                </c:pt>
                <c:pt idx="10">
                  <c:v>94.655299999999997</c:v>
                </c:pt>
                <c:pt idx="11">
                  <c:v>94.659499999999994</c:v>
                </c:pt>
                <c:pt idx="12">
                  <c:v>94.975999999999999</c:v>
                </c:pt>
                <c:pt idx="13">
                  <c:v>95.296599999999998</c:v>
                </c:pt>
                <c:pt idx="14">
                  <c:v>95.305800000000005</c:v>
                </c:pt>
                <c:pt idx="15">
                  <c:v>95.556100000000001</c:v>
                </c:pt>
                <c:pt idx="16">
                  <c:v>95.562600000000003</c:v>
                </c:pt>
                <c:pt idx="17">
                  <c:v>99.965000000000003</c:v>
                </c:pt>
                <c:pt idx="18">
                  <c:v>99.993000000000009</c:v>
                </c:pt>
                <c:pt idx="19">
                  <c:v>99.997400000000013</c:v>
                </c:pt>
                <c:pt idx="20">
                  <c:v>99.997700000000009</c:v>
                </c:pt>
                <c:pt idx="21">
                  <c:v>99.999800000000008</c:v>
                </c:pt>
                <c:pt idx="22">
                  <c:v>99.999800000000008</c:v>
                </c:pt>
                <c:pt idx="23">
                  <c:v>99.999800000000008</c:v>
                </c:pt>
                <c:pt idx="24">
                  <c:v>99.999800000000008</c:v>
                </c:pt>
                <c:pt idx="25">
                  <c:v>99.999800000000008</c:v>
                </c:pt>
                <c:pt idx="26">
                  <c:v>99.999800000000008</c:v>
                </c:pt>
                <c:pt idx="27">
                  <c:v>99.999800000000008</c:v>
                </c:pt>
                <c:pt idx="28">
                  <c:v>99.999800000000008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85553152"/>
        <c:axId val="95949568"/>
      </c:barChart>
      <c:lineChart>
        <c:grouping val="standard"/>
        <c:varyColors val="0"/>
        <c:ser>
          <c:idx val="5"/>
          <c:order val="5"/>
          <c:tx>
            <c:v>Average</c:v>
          </c:tx>
          <c:marker>
            <c:symbol val="none"/>
          </c:marker>
          <c:val>
            <c:numRef>
              <c:f>'File Sizes (2)'!$O$4:$O$32</c:f>
              <c:numCache>
                <c:formatCode>0.00</c:formatCode>
                <c:ptCount val="29"/>
                <c:pt idx="0">
                  <c:v>38.450900000000004</c:v>
                </c:pt>
                <c:pt idx="1">
                  <c:v>44.524339999999995</c:v>
                </c:pt>
                <c:pt idx="2">
                  <c:v>49.569279999999999</c:v>
                </c:pt>
                <c:pt idx="3">
                  <c:v>53.297080000000008</c:v>
                </c:pt>
                <c:pt idx="4">
                  <c:v>57.330680000000008</c:v>
                </c:pt>
                <c:pt idx="5">
                  <c:v>59.993740000000003</c:v>
                </c:pt>
                <c:pt idx="6">
                  <c:v>65.414459999999991</c:v>
                </c:pt>
                <c:pt idx="7">
                  <c:v>67.068780000000004</c:v>
                </c:pt>
                <c:pt idx="8">
                  <c:v>78.919740000000004</c:v>
                </c:pt>
                <c:pt idx="9">
                  <c:v>86.816980000000001</c:v>
                </c:pt>
                <c:pt idx="10">
                  <c:v>91.081860000000006</c:v>
                </c:pt>
                <c:pt idx="11">
                  <c:v>92.618420000000015</c:v>
                </c:pt>
                <c:pt idx="12">
                  <c:v>95.085139999999996</c:v>
                </c:pt>
                <c:pt idx="13">
                  <c:v>96.269460000000009</c:v>
                </c:pt>
                <c:pt idx="14">
                  <c:v>97.012900000000016</c:v>
                </c:pt>
                <c:pt idx="15">
                  <c:v>98.120580000000018</c:v>
                </c:pt>
                <c:pt idx="16">
                  <c:v>98.481999999999999</c:v>
                </c:pt>
                <c:pt idx="17">
                  <c:v>99.644240000000011</c:v>
                </c:pt>
                <c:pt idx="18">
                  <c:v>99.826940000000008</c:v>
                </c:pt>
                <c:pt idx="19">
                  <c:v>99.907500000000013</c:v>
                </c:pt>
                <c:pt idx="20">
                  <c:v>99.948140000000024</c:v>
                </c:pt>
                <c:pt idx="21">
                  <c:v>99.974240000000037</c:v>
                </c:pt>
                <c:pt idx="22">
                  <c:v>99.990520000000018</c:v>
                </c:pt>
                <c:pt idx="23">
                  <c:v>99.995740000000026</c:v>
                </c:pt>
                <c:pt idx="24">
                  <c:v>100.00144000000003</c:v>
                </c:pt>
                <c:pt idx="25">
                  <c:v>100.00180000000003</c:v>
                </c:pt>
                <c:pt idx="26">
                  <c:v>100.00190000000002</c:v>
                </c:pt>
                <c:pt idx="27">
                  <c:v>100.00198000000003</c:v>
                </c:pt>
                <c:pt idx="28">
                  <c:v>100.00198000000003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85553152"/>
        <c:axId val="95949568"/>
      </c:lineChart>
      <c:catAx>
        <c:axId val="85553152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 dirty="0"/>
                  <a:t>File Size</a:t>
                </a:r>
              </a:p>
            </c:rich>
          </c:tx>
          <c:layout/>
          <c:overlay val="0"/>
        </c:title>
        <c:majorTickMark val="out"/>
        <c:minorTickMark val="none"/>
        <c:tickLblPos val="nextTo"/>
        <c:crossAx val="95949568"/>
        <c:crosses val="autoZero"/>
        <c:auto val="1"/>
        <c:lblAlgn val="ctr"/>
        <c:lblOffset val="100"/>
        <c:noMultiLvlLbl val="0"/>
      </c:catAx>
      <c:valAx>
        <c:axId val="95949568"/>
        <c:scaling>
          <c:orientation val="minMax"/>
          <c:max val="100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 dirty="0"/>
                  <a:t>Files (%)</a:t>
                </a:r>
              </a:p>
            </c:rich>
          </c:tx>
          <c:layout/>
          <c:overlay val="0"/>
        </c:title>
        <c:numFmt formatCode="0.00" sourceLinked="1"/>
        <c:majorTickMark val="out"/>
        <c:minorTickMark val="none"/>
        <c:tickLblPos val="nextTo"/>
        <c:crossAx val="85553152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externalData r:id="rId2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en-US" dirty="0"/>
              <a:t>File Capacity Distribution</a:t>
            </a:r>
          </a:p>
        </c:rich>
      </c:tx>
      <c:layout/>
      <c:overlay val="1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'File Sizes (2)'!$D$3</c:f>
              <c:strCache>
                <c:ptCount val="1"/>
                <c:pt idx="0">
                  <c:v>NICS (Kraken)</c:v>
                </c:pt>
              </c:strCache>
            </c:strRef>
          </c:tx>
          <c:invertIfNegative val="0"/>
          <c:cat>
            <c:strRef>
              <c:f>capacities!$C$2:$C$32</c:f>
              <c:strCache>
                <c:ptCount val="31"/>
                <c:pt idx="0">
                  <c:v>2KB</c:v>
                </c:pt>
                <c:pt idx="1">
                  <c:v>8KB</c:v>
                </c:pt>
                <c:pt idx="2">
                  <c:v>16KB</c:v>
                </c:pt>
                <c:pt idx="3">
                  <c:v>32KB</c:v>
                </c:pt>
                <c:pt idx="4">
                  <c:v>64KB</c:v>
                </c:pt>
                <c:pt idx="5">
                  <c:v>128KB</c:v>
                </c:pt>
                <c:pt idx="6">
                  <c:v>256KB</c:v>
                </c:pt>
                <c:pt idx="7">
                  <c:v>512KB</c:v>
                </c:pt>
                <c:pt idx="8">
                  <c:v>1MB</c:v>
                </c:pt>
                <c:pt idx="9">
                  <c:v>2MB</c:v>
                </c:pt>
                <c:pt idx="10">
                  <c:v>4MB</c:v>
                </c:pt>
                <c:pt idx="11">
                  <c:v>8MB</c:v>
                </c:pt>
                <c:pt idx="12">
                  <c:v>16MB</c:v>
                </c:pt>
                <c:pt idx="13">
                  <c:v>32MB</c:v>
                </c:pt>
                <c:pt idx="14">
                  <c:v>64MB</c:v>
                </c:pt>
                <c:pt idx="15">
                  <c:v>128MB</c:v>
                </c:pt>
                <c:pt idx="16">
                  <c:v>256MB</c:v>
                </c:pt>
                <c:pt idx="17">
                  <c:v>512MB</c:v>
                </c:pt>
                <c:pt idx="18">
                  <c:v>1GB</c:v>
                </c:pt>
                <c:pt idx="19">
                  <c:v>2GB</c:v>
                </c:pt>
                <c:pt idx="20">
                  <c:v>4GB</c:v>
                </c:pt>
                <c:pt idx="21">
                  <c:v>8GB</c:v>
                </c:pt>
                <c:pt idx="22">
                  <c:v>16GB</c:v>
                </c:pt>
                <c:pt idx="23">
                  <c:v>32GB</c:v>
                </c:pt>
                <c:pt idx="24">
                  <c:v>64GB</c:v>
                </c:pt>
                <c:pt idx="25">
                  <c:v>128GB</c:v>
                </c:pt>
                <c:pt idx="26">
                  <c:v>256GB</c:v>
                </c:pt>
                <c:pt idx="27">
                  <c:v>512GB</c:v>
                </c:pt>
                <c:pt idx="28">
                  <c:v>1TB</c:v>
                </c:pt>
                <c:pt idx="29">
                  <c:v>2TB</c:v>
                </c:pt>
                <c:pt idx="30">
                  <c:v>4TB</c:v>
                </c:pt>
              </c:strCache>
            </c:strRef>
          </c:cat>
          <c:val>
            <c:numRef>
              <c:f>capacities!$D$2:$D$32</c:f>
              <c:numCache>
                <c:formatCode>General</c:formatCode>
                <c:ptCount val="31"/>
                <c:pt idx="0">
                  <c:v>0.40489999999999998</c:v>
                </c:pt>
                <c:pt idx="1">
                  <c:v>21.6569</c:v>
                </c:pt>
                <c:pt idx="2">
                  <c:v>2.3833000000000002</c:v>
                </c:pt>
                <c:pt idx="3">
                  <c:v>6.9655999999999993</c:v>
                </c:pt>
                <c:pt idx="4">
                  <c:v>1.0495000000000001</c:v>
                </c:pt>
                <c:pt idx="5">
                  <c:v>1.2202</c:v>
                </c:pt>
                <c:pt idx="6">
                  <c:v>0.86970000000000003</c:v>
                </c:pt>
                <c:pt idx="7">
                  <c:v>42.342500000000001</c:v>
                </c:pt>
                <c:pt idx="8">
                  <c:v>7.1135000000000002</c:v>
                </c:pt>
                <c:pt idx="9">
                  <c:v>3.4326000000000003</c:v>
                </c:pt>
                <c:pt idx="10">
                  <c:v>2.391</c:v>
                </c:pt>
                <c:pt idx="11">
                  <c:v>4.2933000000000003</c:v>
                </c:pt>
                <c:pt idx="12">
                  <c:v>2.6266000000000003</c:v>
                </c:pt>
                <c:pt idx="13">
                  <c:v>1.1472</c:v>
                </c:pt>
                <c:pt idx="14">
                  <c:v>0.83099999999999996</c:v>
                </c:pt>
                <c:pt idx="15">
                  <c:v>0.53550000000000009</c:v>
                </c:pt>
                <c:pt idx="16">
                  <c:v>0.36350000000000005</c:v>
                </c:pt>
                <c:pt idx="17">
                  <c:v>0.1981</c:v>
                </c:pt>
                <c:pt idx="18">
                  <c:v>6.8099999999999994E-2</c:v>
                </c:pt>
                <c:pt idx="19">
                  <c:v>5.9199999999999996E-2</c:v>
                </c:pt>
                <c:pt idx="20">
                  <c:v>3.1E-2</c:v>
                </c:pt>
                <c:pt idx="21">
                  <c:v>1.04E-2</c:v>
                </c:pt>
                <c:pt idx="22">
                  <c:v>4.1999999999999997E-3</c:v>
                </c:pt>
                <c:pt idx="23">
                  <c:v>8.9999999999999998E-4</c:v>
                </c:pt>
                <c:pt idx="24">
                  <c:v>6.0000000000000006E-4</c:v>
                </c:pt>
                <c:pt idx="25">
                  <c:v>3.9999999999999996E-4</c:v>
                </c:pt>
                <c:pt idx="26">
                  <c:v>3.0000000000000003E-4</c:v>
                </c:pt>
                <c:pt idx="27">
                  <c:v>0</c:v>
                </c:pt>
                <c:pt idx="28">
                  <c:v>0</c:v>
                </c:pt>
                <c:pt idx="29">
                  <c:v>0</c:v>
                </c:pt>
                <c:pt idx="30">
                  <c:v>0</c:v>
                </c:pt>
              </c:numCache>
            </c:numRef>
          </c:val>
        </c:ser>
        <c:ser>
          <c:idx val="1"/>
          <c:order val="1"/>
          <c:tx>
            <c:strRef>
              <c:f>'File Sizes (2)'!$E$3</c:f>
              <c:strCache>
                <c:ptCount val="1"/>
                <c:pt idx="0">
                  <c:v>NICS (Medusa)</c:v>
                </c:pt>
              </c:strCache>
            </c:strRef>
          </c:tx>
          <c:invertIfNegative val="0"/>
          <c:cat>
            <c:strRef>
              <c:f>capacities!$C$2:$C$32</c:f>
              <c:strCache>
                <c:ptCount val="31"/>
                <c:pt idx="0">
                  <c:v>2KB</c:v>
                </c:pt>
                <c:pt idx="1">
                  <c:v>8KB</c:v>
                </c:pt>
                <c:pt idx="2">
                  <c:v>16KB</c:v>
                </c:pt>
                <c:pt idx="3">
                  <c:v>32KB</c:v>
                </c:pt>
                <c:pt idx="4">
                  <c:v>64KB</c:v>
                </c:pt>
                <c:pt idx="5">
                  <c:v>128KB</c:v>
                </c:pt>
                <c:pt idx="6">
                  <c:v>256KB</c:v>
                </c:pt>
                <c:pt idx="7">
                  <c:v>512KB</c:v>
                </c:pt>
                <c:pt idx="8">
                  <c:v>1MB</c:v>
                </c:pt>
                <c:pt idx="9">
                  <c:v>2MB</c:v>
                </c:pt>
                <c:pt idx="10">
                  <c:v>4MB</c:v>
                </c:pt>
                <c:pt idx="11">
                  <c:v>8MB</c:v>
                </c:pt>
                <c:pt idx="12">
                  <c:v>16MB</c:v>
                </c:pt>
                <c:pt idx="13">
                  <c:v>32MB</c:v>
                </c:pt>
                <c:pt idx="14">
                  <c:v>64MB</c:v>
                </c:pt>
                <c:pt idx="15">
                  <c:v>128MB</c:v>
                </c:pt>
                <c:pt idx="16">
                  <c:v>256MB</c:v>
                </c:pt>
                <c:pt idx="17">
                  <c:v>512MB</c:v>
                </c:pt>
                <c:pt idx="18">
                  <c:v>1GB</c:v>
                </c:pt>
                <c:pt idx="19">
                  <c:v>2GB</c:v>
                </c:pt>
                <c:pt idx="20">
                  <c:v>4GB</c:v>
                </c:pt>
                <c:pt idx="21">
                  <c:v>8GB</c:v>
                </c:pt>
                <c:pt idx="22">
                  <c:v>16GB</c:v>
                </c:pt>
                <c:pt idx="23">
                  <c:v>32GB</c:v>
                </c:pt>
                <c:pt idx="24">
                  <c:v>64GB</c:v>
                </c:pt>
                <c:pt idx="25">
                  <c:v>128GB</c:v>
                </c:pt>
                <c:pt idx="26">
                  <c:v>256GB</c:v>
                </c:pt>
                <c:pt idx="27">
                  <c:v>512GB</c:v>
                </c:pt>
                <c:pt idx="28">
                  <c:v>1TB</c:v>
                </c:pt>
                <c:pt idx="29">
                  <c:v>2TB</c:v>
                </c:pt>
                <c:pt idx="30">
                  <c:v>4TB</c:v>
                </c:pt>
              </c:strCache>
            </c:strRef>
          </c:cat>
          <c:val>
            <c:numRef>
              <c:f>capacities!$E$1:$E$32</c:f>
              <c:numCache>
                <c:formatCode>General</c:formatCode>
                <c:ptCount val="32"/>
                <c:pt idx="0">
                  <c:v>0</c:v>
                </c:pt>
                <c:pt idx="1">
                  <c:v>1.407</c:v>
                </c:pt>
                <c:pt idx="2">
                  <c:v>48.442599999999999</c:v>
                </c:pt>
                <c:pt idx="3">
                  <c:v>9.0220000000000002</c:v>
                </c:pt>
                <c:pt idx="4">
                  <c:v>5.4565999999999999</c:v>
                </c:pt>
                <c:pt idx="5">
                  <c:v>6.7399000000000004</c:v>
                </c:pt>
                <c:pt idx="6">
                  <c:v>1.6294</c:v>
                </c:pt>
                <c:pt idx="7">
                  <c:v>0.57279999999999998</c:v>
                </c:pt>
                <c:pt idx="8">
                  <c:v>0.98780000000000001</c:v>
                </c:pt>
                <c:pt idx="9">
                  <c:v>7.9652000000000003</c:v>
                </c:pt>
                <c:pt idx="10">
                  <c:v>7.661900000000001</c:v>
                </c:pt>
                <c:pt idx="11">
                  <c:v>1.9162999999999999</c:v>
                </c:pt>
                <c:pt idx="12">
                  <c:v>2.3031999999999999</c:v>
                </c:pt>
                <c:pt idx="13">
                  <c:v>0.59689999999999999</c:v>
                </c:pt>
                <c:pt idx="14">
                  <c:v>0.68169999999999997</c:v>
                </c:pt>
                <c:pt idx="15">
                  <c:v>3.2958000000000003</c:v>
                </c:pt>
                <c:pt idx="16">
                  <c:v>0.36510000000000004</c:v>
                </c:pt>
                <c:pt idx="17">
                  <c:v>0.56520000000000004</c:v>
                </c:pt>
                <c:pt idx="18">
                  <c:v>0.27750000000000002</c:v>
                </c:pt>
                <c:pt idx="19">
                  <c:v>3.0300000000000001E-2</c:v>
                </c:pt>
                <c:pt idx="20">
                  <c:v>1.37E-2</c:v>
                </c:pt>
                <c:pt idx="21">
                  <c:v>2.7400000000000001E-2</c:v>
                </c:pt>
                <c:pt idx="22">
                  <c:v>2.1000000000000001E-2</c:v>
                </c:pt>
                <c:pt idx="23">
                  <c:v>1.8E-3</c:v>
                </c:pt>
                <c:pt idx="24">
                  <c:v>1.7600000000000001E-2</c:v>
                </c:pt>
                <c:pt idx="25">
                  <c:v>1.2000000000000001E-3</c:v>
                </c:pt>
                <c:pt idx="26">
                  <c:v>9.9999999999999991E-5</c:v>
                </c:pt>
                <c:pt idx="27">
                  <c:v>9.9999999999999991E-5</c:v>
                </c:pt>
                <c:pt idx="28">
                  <c:v>0</c:v>
                </c:pt>
                <c:pt idx="29">
                  <c:v>0</c:v>
                </c:pt>
                <c:pt idx="30">
                  <c:v>0</c:v>
                </c:pt>
                <c:pt idx="31">
                  <c:v>0</c:v>
                </c:pt>
              </c:numCache>
            </c:numRef>
          </c:val>
        </c:ser>
        <c:ser>
          <c:idx val="2"/>
          <c:order val="2"/>
          <c:tx>
            <c:strRef>
              <c:f>'File Sizes (2)'!$F$3</c:f>
              <c:strCache>
                <c:ptCount val="1"/>
                <c:pt idx="0">
                  <c:v>OLCF (widow3)</c:v>
                </c:pt>
              </c:strCache>
            </c:strRef>
          </c:tx>
          <c:invertIfNegative val="0"/>
          <c:cat>
            <c:strRef>
              <c:f>capacities!$C$2:$C$32</c:f>
              <c:strCache>
                <c:ptCount val="31"/>
                <c:pt idx="0">
                  <c:v>2KB</c:v>
                </c:pt>
                <c:pt idx="1">
                  <c:v>8KB</c:v>
                </c:pt>
                <c:pt idx="2">
                  <c:v>16KB</c:v>
                </c:pt>
                <c:pt idx="3">
                  <c:v>32KB</c:v>
                </c:pt>
                <c:pt idx="4">
                  <c:v>64KB</c:v>
                </c:pt>
                <c:pt idx="5">
                  <c:v>128KB</c:v>
                </c:pt>
                <c:pt idx="6">
                  <c:v>256KB</c:v>
                </c:pt>
                <c:pt idx="7">
                  <c:v>512KB</c:v>
                </c:pt>
                <c:pt idx="8">
                  <c:v>1MB</c:v>
                </c:pt>
                <c:pt idx="9">
                  <c:v>2MB</c:v>
                </c:pt>
                <c:pt idx="10">
                  <c:v>4MB</c:v>
                </c:pt>
                <c:pt idx="11">
                  <c:v>8MB</c:v>
                </c:pt>
                <c:pt idx="12">
                  <c:v>16MB</c:v>
                </c:pt>
                <c:pt idx="13">
                  <c:v>32MB</c:v>
                </c:pt>
                <c:pt idx="14">
                  <c:v>64MB</c:v>
                </c:pt>
                <c:pt idx="15">
                  <c:v>128MB</c:v>
                </c:pt>
                <c:pt idx="16">
                  <c:v>256MB</c:v>
                </c:pt>
                <c:pt idx="17">
                  <c:v>512MB</c:v>
                </c:pt>
                <c:pt idx="18">
                  <c:v>1GB</c:v>
                </c:pt>
                <c:pt idx="19">
                  <c:v>2GB</c:v>
                </c:pt>
                <c:pt idx="20">
                  <c:v>4GB</c:v>
                </c:pt>
                <c:pt idx="21">
                  <c:v>8GB</c:v>
                </c:pt>
                <c:pt idx="22">
                  <c:v>16GB</c:v>
                </c:pt>
                <c:pt idx="23">
                  <c:v>32GB</c:v>
                </c:pt>
                <c:pt idx="24">
                  <c:v>64GB</c:v>
                </c:pt>
                <c:pt idx="25">
                  <c:v>128GB</c:v>
                </c:pt>
                <c:pt idx="26">
                  <c:v>256GB</c:v>
                </c:pt>
                <c:pt idx="27">
                  <c:v>512GB</c:v>
                </c:pt>
                <c:pt idx="28">
                  <c:v>1TB</c:v>
                </c:pt>
                <c:pt idx="29">
                  <c:v>2TB</c:v>
                </c:pt>
                <c:pt idx="30">
                  <c:v>4TB</c:v>
                </c:pt>
              </c:strCache>
            </c:strRef>
          </c:cat>
          <c:val>
            <c:numRef>
              <c:f>capacities!$F$2:$F$32</c:f>
              <c:numCache>
                <c:formatCode>General</c:formatCode>
                <c:ptCount val="31"/>
                <c:pt idx="0">
                  <c:v>0.39</c:v>
                </c:pt>
                <c:pt idx="1">
                  <c:v>14.06</c:v>
                </c:pt>
                <c:pt idx="2">
                  <c:v>12.94</c:v>
                </c:pt>
                <c:pt idx="3">
                  <c:v>6.08</c:v>
                </c:pt>
                <c:pt idx="4">
                  <c:v>4.9000000000000004</c:v>
                </c:pt>
                <c:pt idx="5">
                  <c:v>23.1</c:v>
                </c:pt>
                <c:pt idx="6">
                  <c:v>1.1000000000000001</c:v>
                </c:pt>
                <c:pt idx="7">
                  <c:v>4.7</c:v>
                </c:pt>
                <c:pt idx="8">
                  <c:v>19.510000000000002</c:v>
                </c:pt>
                <c:pt idx="9">
                  <c:v>1.91</c:v>
                </c:pt>
                <c:pt idx="10">
                  <c:v>1.66</c:v>
                </c:pt>
                <c:pt idx="11">
                  <c:v>4.13</c:v>
                </c:pt>
                <c:pt idx="12">
                  <c:v>2.0699999999999998</c:v>
                </c:pt>
                <c:pt idx="13">
                  <c:v>1.2</c:v>
                </c:pt>
                <c:pt idx="14">
                  <c:v>0.65</c:v>
                </c:pt>
                <c:pt idx="15">
                  <c:v>0.62</c:v>
                </c:pt>
                <c:pt idx="16">
                  <c:v>0.3</c:v>
                </c:pt>
                <c:pt idx="17">
                  <c:v>0.32</c:v>
                </c:pt>
                <c:pt idx="18">
                  <c:v>0.19</c:v>
                </c:pt>
                <c:pt idx="19">
                  <c:v>0.09</c:v>
                </c:pt>
                <c:pt idx="20">
                  <c:v>0.04</c:v>
                </c:pt>
                <c:pt idx="21">
                  <c:v>0.02</c:v>
                </c:pt>
                <c:pt idx="22">
                  <c:v>0.01</c:v>
                </c:pt>
                <c:pt idx="23">
                  <c:v>0</c:v>
                </c:pt>
                <c:pt idx="24">
                  <c:v>0</c:v>
                </c:pt>
                <c:pt idx="25">
                  <c:v>0</c:v>
                </c:pt>
                <c:pt idx="26">
                  <c:v>0</c:v>
                </c:pt>
                <c:pt idx="27">
                  <c:v>0</c:v>
                </c:pt>
                <c:pt idx="28">
                  <c:v>0</c:v>
                </c:pt>
                <c:pt idx="29">
                  <c:v>0</c:v>
                </c:pt>
                <c:pt idx="30">
                  <c:v>0</c:v>
                </c:pt>
              </c:numCache>
            </c:numRef>
          </c:val>
        </c:ser>
        <c:ser>
          <c:idx val="3"/>
          <c:order val="3"/>
          <c:tx>
            <c:strRef>
              <c:f>'File Sizes (2)'!$G$3</c:f>
              <c:strCache>
                <c:ptCount val="1"/>
                <c:pt idx="0">
                  <c:v>ARSC</c:v>
                </c:pt>
              </c:strCache>
            </c:strRef>
          </c:tx>
          <c:invertIfNegative val="0"/>
          <c:cat>
            <c:strRef>
              <c:f>capacities!$C$2:$C$32</c:f>
              <c:strCache>
                <c:ptCount val="31"/>
                <c:pt idx="0">
                  <c:v>2KB</c:v>
                </c:pt>
                <c:pt idx="1">
                  <c:v>8KB</c:v>
                </c:pt>
                <c:pt idx="2">
                  <c:v>16KB</c:v>
                </c:pt>
                <c:pt idx="3">
                  <c:v>32KB</c:v>
                </c:pt>
                <c:pt idx="4">
                  <c:v>64KB</c:v>
                </c:pt>
                <c:pt idx="5">
                  <c:v>128KB</c:v>
                </c:pt>
                <c:pt idx="6">
                  <c:v>256KB</c:v>
                </c:pt>
                <c:pt idx="7">
                  <c:v>512KB</c:v>
                </c:pt>
                <c:pt idx="8">
                  <c:v>1MB</c:v>
                </c:pt>
                <c:pt idx="9">
                  <c:v>2MB</c:v>
                </c:pt>
                <c:pt idx="10">
                  <c:v>4MB</c:v>
                </c:pt>
                <c:pt idx="11">
                  <c:v>8MB</c:v>
                </c:pt>
                <c:pt idx="12">
                  <c:v>16MB</c:v>
                </c:pt>
                <c:pt idx="13">
                  <c:v>32MB</c:v>
                </c:pt>
                <c:pt idx="14">
                  <c:v>64MB</c:v>
                </c:pt>
                <c:pt idx="15">
                  <c:v>128MB</c:v>
                </c:pt>
                <c:pt idx="16">
                  <c:v>256MB</c:v>
                </c:pt>
                <c:pt idx="17">
                  <c:v>512MB</c:v>
                </c:pt>
                <c:pt idx="18">
                  <c:v>1GB</c:v>
                </c:pt>
                <c:pt idx="19">
                  <c:v>2GB</c:v>
                </c:pt>
                <c:pt idx="20">
                  <c:v>4GB</c:v>
                </c:pt>
                <c:pt idx="21">
                  <c:v>8GB</c:v>
                </c:pt>
                <c:pt idx="22">
                  <c:v>16GB</c:v>
                </c:pt>
                <c:pt idx="23">
                  <c:v>32GB</c:v>
                </c:pt>
                <c:pt idx="24">
                  <c:v>64GB</c:v>
                </c:pt>
                <c:pt idx="25">
                  <c:v>128GB</c:v>
                </c:pt>
                <c:pt idx="26">
                  <c:v>256GB</c:v>
                </c:pt>
                <c:pt idx="27">
                  <c:v>512GB</c:v>
                </c:pt>
                <c:pt idx="28">
                  <c:v>1TB</c:v>
                </c:pt>
                <c:pt idx="29">
                  <c:v>2TB</c:v>
                </c:pt>
                <c:pt idx="30">
                  <c:v>4TB</c:v>
                </c:pt>
              </c:strCache>
            </c:strRef>
          </c:cat>
          <c:val>
            <c:numRef>
              <c:f>capacities!$G$2:$G$32</c:f>
              <c:numCache>
                <c:formatCode>General</c:formatCode>
                <c:ptCount val="31"/>
                <c:pt idx="0">
                  <c:v>25.01</c:v>
                </c:pt>
                <c:pt idx="1">
                  <c:v>56.44</c:v>
                </c:pt>
                <c:pt idx="2">
                  <c:v>6.3</c:v>
                </c:pt>
                <c:pt idx="3">
                  <c:v>4.5999999999999996</c:v>
                </c:pt>
                <c:pt idx="4">
                  <c:v>0.59</c:v>
                </c:pt>
                <c:pt idx="5">
                  <c:v>0.2</c:v>
                </c:pt>
                <c:pt idx="6">
                  <c:v>0.02</c:v>
                </c:pt>
                <c:pt idx="7">
                  <c:v>0.01</c:v>
                </c:pt>
                <c:pt idx="8">
                  <c:v>1.49</c:v>
                </c:pt>
                <c:pt idx="9">
                  <c:v>0.01</c:v>
                </c:pt>
                <c:pt idx="10">
                  <c:v>0</c:v>
                </c:pt>
                <c:pt idx="11">
                  <c:v>0.32</c:v>
                </c:pt>
                <c:pt idx="12">
                  <c:v>0.32</c:v>
                </c:pt>
                <c:pt idx="13">
                  <c:v>0.01</c:v>
                </c:pt>
                <c:pt idx="14">
                  <c:v>0.25</c:v>
                </c:pt>
                <c:pt idx="15">
                  <c:v>0.01</c:v>
                </c:pt>
                <c:pt idx="16">
                  <c:v>4.4000000000000004</c:v>
                </c:pt>
                <c:pt idx="17">
                  <c:v>0.03</c:v>
                </c:pt>
                <c:pt idx="18">
                  <c:v>0</c:v>
                </c:pt>
                <c:pt idx="19">
                  <c:v>0</c:v>
                </c:pt>
                <c:pt idx="20">
                  <c:v>0</c:v>
                </c:pt>
                <c:pt idx="21">
                  <c:v>0</c:v>
                </c:pt>
                <c:pt idx="22">
                  <c:v>0</c:v>
                </c:pt>
                <c:pt idx="23">
                  <c:v>0</c:v>
                </c:pt>
                <c:pt idx="24">
                  <c:v>0</c:v>
                </c:pt>
                <c:pt idx="25">
                  <c:v>0</c:v>
                </c:pt>
                <c:pt idx="26">
                  <c:v>0</c:v>
                </c:pt>
                <c:pt idx="27">
                  <c:v>0</c:v>
                </c:pt>
                <c:pt idx="28">
                  <c:v>0</c:v>
                </c:pt>
                <c:pt idx="29">
                  <c:v>0</c:v>
                </c:pt>
                <c:pt idx="30">
                  <c:v>0</c:v>
                </c:pt>
              </c:numCache>
            </c:numRef>
          </c:val>
        </c:ser>
        <c:ser>
          <c:idx val="4"/>
          <c:order val="4"/>
          <c:tx>
            <c:strRef>
              <c:f>'File Sizes (2)'!$H$3</c:f>
              <c:strCache>
                <c:ptCount val="1"/>
                <c:pt idx="0">
                  <c:v>SDSC (Dolphin)</c:v>
                </c:pt>
              </c:strCache>
            </c:strRef>
          </c:tx>
          <c:invertIfNegative val="0"/>
          <c:cat>
            <c:strRef>
              <c:f>capacities!$C$2:$C$32</c:f>
              <c:strCache>
                <c:ptCount val="31"/>
                <c:pt idx="0">
                  <c:v>2KB</c:v>
                </c:pt>
                <c:pt idx="1">
                  <c:v>8KB</c:v>
                </c:pt>
                <c:pt idx="2">
                  <c:v>16KB</c:v>
                </c:pt>
                <c:pt idx="3">
                  <c:v>32KB</c:v>
                </c:pt>
                <c:pt idx="4">
                  <c:v>64KB</c:v>
                </c:pt>
                <c:pt idx="5">
                  <c:v>128KB</c:v>
                </c:pt>
                <c:pt idx="6">
                  <c:v>256KB</c:v>
                </c:pt>
                <c:pt idx="7">
                  <c:v>512KB</c:v>
                </c:pt>
                <c:pt idx="8">
                  <c:v>1MB</c:v>
                </c:pt>
                <c:pt idx="9">
                  <c:v>2MB</c:v>
                </c:pt>
                <c:pt idx="10">
                  <c:v>4MB</c:v>
                </c:pt>
                <c:pt idx="11">
                  <c:v>8MB</c:v>
                </c:pt>
                <c:pt idx="12">
                  <c:v>16MB</c:v>
                </c:pt>
                <c:pt idx="13">
                  <c:v>32MB</c:v>
                </c:pt>
                <c:pt idx="14">
                  <c:v>64MB</c:v>
                </c:pt>
                <c:pt idx="15">
                  <c:v>128MB</c:v>
                </c:pt>
                <c:pt idx="16">
                  <c:v>256MB</c:v>
                </c:pt>
                <c:pt idx="17">
                  <c:v>512MB</c:v>
                </c:pt>
                <c:pt idx="18">
                  <c:v>1GB</c:v>
                </c:pt>
                <c:pt idx="19">
                  <c:v>2GB</c:v>
                </c:pt>
                <c:pt idx="20">
                  <c:v>4GB</c:v>
                </c:pt>
                <c:pt idx="21">
                  <c:v>8GB</c:v>
                </c:pt>
                <c:pt idx="22">
                  <c:v>16GB</c:v>
                </c:pt>
                <c:pt idx="23">
                  <c:v>32GB</c:v>
                </c:pt>
                <c:pt idx="24">
                  <c:v>64GB</c:v>
                </c:pt>
                <c:pt idx="25">
                  <c:v>128GB</c:v>
                </c:pt>
                <c:pt idx="26">
                  <c:v>256GB</c:v>
                </c:pt>
                <c:pt idx="27">
                  <c:v>512GB</c:v>
                </c:pt>
                <c:pt idx="28">
                  <c:v>1TB</c:v>
                </c:pt>
                <c:pt idx="29">
                  <c:v>2TB</c:v>
                </c:pt>
                <c:pt idx="30">
                  <c:v>4TB</c:v>
                </c:pt>
              </c:strCache>
            </c:strRef>
          </c:cat>
          <c:val>
            <c:numRef>
              <c:f>capacities!$H$2:$H$32</c:f>
              <c:numCache>
                <c:formatCode>General</c:formatCode>
                <c:ptCount val="31"/>
                <c:pt idx="0">
                  <c:v>1.19</c:v>
                </c:pt>
                <c:pt idx="1">
                  <c:v>53.64</c:v>
                </c:pt>
                <c:pt idx="2">
                  <c:v>5.16</c:v>
                </c:pt>
                <c:pt idx="3">
                  <c:v>2.21</c:v>
                </c:pt>
                <c:pt idx="4">
                  <c:v>2.3199999999999998</c:v>
                </c:pt>
                <c:pt idx="5">
                  <c:v>1.81</c:v>
                </c:pt>
                <c:pt idx="6">
                  <c:v>5.82</c:v>
                </c:pt>
                <c:pt idx="7">
                  <c:v>8.7899999999999991</c:v>
                </c:pt>
                <c:pt idx="8">
                  <c:v>5.4</c:v>
                </c:pt>
                <c:pt idx="9">
                  <c:v>8.4</c:v>
                </c:pt>
                <c:pt idx="10">
                  <c:v>1.72</c:v>
                </c:pt>
                <c:pt idx="11">
                  <c:v>1.28</c:v>
                </c:pt>
                <c:pt idx="12">
                  <c:v>0.31</c:v>
                </c:pt>
                <c:pt idx="13">
                  <c:v>0.68</c:v>
                </c:pt>
                <c:pt idx="14">
                  <c:v>0.51</c:v>
                </c:pt>
                <c:pt idx="15">
                  <c:v>0.28000000000000003</c:v>
                </c:pt>
                <c:pt idx="16">
                  <c:v>0.18</c:v>
                </c:pt>
                <c:pt idx="17">
                  <c:v>0.09</c:v>
                </c:pt>
                <c:pt idx="18">
                  <c:v>0.11</c:v>
                </c:pt>
                <c:pt idx="19">
                  <c:v>0.04</c:v>
                </c:pt>
                <c:pt idx="20">
                  <c:v>0.03</c:v>
                </c:pt>
                <c:pt idx="21">
                  <c:v>0.03</c:v>
                </c:pt>
                <c:pt idx="22">
                  <c:v>0.01</c:v>
                </c:pt>
                <c:pt idx="23">
                  <c:v>0.01</c:v>
                </c:pt>
                <c:pt idx="24">
                  <c:v>0</c:v>
                </c:pt>
                <c:pt idx="25">
                  <c:v>0</c:v>
                </c:pt>
                <c:pt idx="26">
                  <c:v>0</c:v>
                </c:pt>
                <c:pt idx="27">
                  <c:v>0</c:v>
                </c:pt>
                <c:pt idx="28">
                  <c:v>0</c:v>
                </c:pt>
                <c:pt idx="29">
                  <c:v>0</c:v>
                </c:pt>
                <c:pt idx="30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02210944"/>
        <c:axId val="102229504"/>
      </c:barChart>
      <c:lineChart>
        <c:grouping val="standard"/>
        <c:varyColors val="0"/>
        <c:ser>
          <c:idx val="5"/>
          <c:order val="5"/>
          <c:tx>
            <c:v>Average</c:v>
          </c:tx>
          <c:marker>
            <c:symbol val="none"/>
          </c:marker>
          <c:val>
            <c:numRef>
              <c:f>capacities!$I$2:$I$32</c:f>
              <c:numCache>
                <c:formatCode>General</c:formatCode>
                <c:ptCount val="31"/>
                <c:pt idx="0">
                  <c:v>5.6803800000000004</c:v>
                </c:pt>
                <c:pt idx="1">
                  <c:v>38.847900000000003</c:v>
                </c:pt>
                <c:pt idx="2">
                  <c:v>7.1610600000000009</c:v>
                </c:pt>
                <c:pt idx="3">
                  <c:v>5.0624400000000005</c:v>
                </c:pt>
                <c:pt idx="4">
                  <c:v>3.1198800000000002</c:v>
                </c:pt>
                <c:pt idx="5">
                  <c:v>5.59192</c:v>
                </c:pt>
                <c:pt idx="6">
                  <c:v>1.6765000000000001</c:v>
                </c:pt>
                <c:pt idx="7">
                  <c:v>11.366060000000001</c:v>
                </c:pt>
                <c:pt idx="8">
                  <c:v>8.2957400000000003</c:v>
                </c:pt>
                <c:pt idx="9">
                  <c:v>4.2829000000000006</c:v>
                </c:pt>
                <c:pt idx="10">
                  <c:v>1.5374599999999998</c:v>
                </c:pt>
                <c:pt idx="11">
                  <c:v>2.4653</c:v>
                </c:pt>
                <c:pt idx="12">
                  <c:v>1.1846999999999999</c:v>
                </c:pt>
                <c:pt idx="13">
                  <c:v>0.74378</c:v>
                </c:pt>
                <c:pt idx="14">
                  <c:v>1.1073600000000001</c:v>
                </c:pt>
                <c:pt idx="15">
                  <c:v>0.36212</c:v>
                </c:pt>
                <c:pt idx="16">
                  <c:v>1.16174</c:v>
                </c:pt>
                <c:pt idx="17">
                  <c:v>0.18312</c:v>
                </c:pt>
                <c:pt idx="18">
                  <c:v>7.9680000000000001E-2</c:v>
                </c:pt>
                <c:pt idx="19">
                  <c:v>4.0579999999999998E-2</c:v>
                </c:pt>
                <c:pt idx="20">
                  <c:v>2.5680000000000001E-2</c:v>
                </c:pt>
                <c:pt idx="21">
                  <c:v>1.6279999999999999E-2</c:v>
                </c:pt>
                <c:pt idx="22">
                  <c:v>5.2000000000000006E-3</c:v>
                </c:pt>
                <c:pt idx="23">
                  <c:v>5.7000000000000011E-3</c:v>
                </c:pt>
                <c:pt idx="24">
                  <c:v>3.6000000000000002E-4</c:v>
                </c:pt>
                <c:pt idx="25">
                  <c:v>1E-4</c:v>
                </c:pt>
                <c:pt idx="26">
                  <c:v>8.0000000000000007E-5</c:v>
                </c:pt>
                <c:pt idx="27">
                  <c:v>0</c:v>
                </c:pt>
                <c:pt idx="28">
                  <c:v>0</c:v>
                </c:pt>
                <c:pt idx="29">
                  <c:v>0</c:v>
                </c:pt>
                <c:pt idx="30">
                  <c:v>0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02210944"/>
        <c:axId val="102229504"/>
      </c:lineChart>
      <c:catAx>
        <c:axId val="102210944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 dirty="0"/>
                  <a:t>File Size</a:t>
                </a:r>
              </a:p>
            </c:rich>
          </c:tx>
          <c:layout/>
          <c:overlay val="0"/>
        </c:title>
        <c:majorTickMark val="out"/>
        <c:minorTickMark val="none"/>
        <c:tickLblPos val="nextTo"/>
        <c:crossAx val="102229504"/>
        <c:crosses val="autoZero"/>
        <c:auto val="1"/>
        <c:lblAlgn val="ctr"/>
        <c:lblOffset val="100"/>
        <c:noMultiLvlLbl val="0"/>
      </c:catAx>
      <c:valAx>
        <c:axId val="102229504"/>
        <c:scaling>
          <c:orientation val="minMax"/>
          <c:max val="100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 dirty="0"/>
                  <a:t>Capacity (%)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102210944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externalData r:id="rId2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en-US" dirty="0"/>
              <a:t>File Capacity Cumulative Distribution</a:t>
            </a:r>
          </a:p>
        </c:rich>
      </c:tx>
      <c:layout/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'File Sizes (2)'!$D$3</c:f>
              <c:strCache>
                <c:ptCount val="1"/>
                <c:pt idx="0">
                  <c:v>NICS (Kraken)</c:v>
                </c:pt>
              </c:strCache>
            </c:strRef>
          </c:tx>
          <c:invertIfNegative val="0"/>
          <c:cat>
            <c:strRef>
              <c:f>capacities!$C$2:$C$32</c:f>
              <c:strCache>
                <c:ptCount val="31"/>
                <c:pt idx="0">
                  <c:v>2KB</c:v>
                </c:pt>
                <c:pt idx="1">
                  <c:v>8KB</c:v>
                </c:pt>
                <c:pt idx="2">
                  <c:v>16KB</c:v>
                </c:pt>
                <c:pt idx="3">
                  <c:v>32KB</c:v>
                </c:pt>
                <c:pt idx="4">
                  <c:v>64KB</c:v>
                </c:pt>
                <c:pt idx="5">
                  <c:v>128KB</c:v>
                </c:pt>
                <c:pt idx="6">
                  <c:v>256KB</c:v>
                </c:pt>
                <c:pt idx="7">
                  <c:v>512KB</c:v>
                </c:pt>
                <c:pt idx="8">
                  <c:v>1MB</c:v>
                </c:pt>
                <c:pt idx="9">
                  <c:v>2MB</c:v>
                </c:pt>
                <c:pt idx="10">
                  <c:v>4MB</c:v>
                </c:pt>
                <c:pt idx="11">
                  <c:v>8MB</c:v>
                </c:pt>
                <c:pt idx="12">
                  <c:v>16MB</c:v>
                </c:pt>
                <c:pt idx="13">
                  <c:v>32MB</c:v>
                </c:pt>
                <c:pt idx="14">
                  <c:v>64MB</c:v>
                </c:pt>
                <c:pt idx="15">
                  <c:v>128MB</c:v>
                </c:pt>
                <c:pt idx="16">
                  <c:v>256MB</c:v>
                </c:pt>
                <c:pt idx="17">
                  <c:v>512MB</c:v>
                </c:pt>
                <c:pt idx="18">
                  <c:v>1GB</c:v>
                </c:pt>
                <c:pt idx="19">
                  <c:v>2GB</c:v>
                </c:pt>
                <c:pt idx="20">
                  <c:v>4GB</c:v>
                </c:pt>
                <c:pt idx="21">
                  <c:v>8GB</c:v>
                </c:pt>
                <c:pt idx="22">
                  <c:v>16GB</c:v>
                </c:pt>
                <c:pt idx="23">
                  <c:v>32GB</c:v>
                </c:pt>
                <c:pt idx="24">
                  <c:v>64GB</c:v>
                </c:pt>
                <c:pt idx="25">
                  <c:v>128GB</c:v>
                </c:pt>
                <c:pt idx="26">
                  <c:v>256GB</c:v>
                </c:pt>
                <c:pt idx="27">
                  <c:v>512GB</c:v>
                </c:pt>
                <c:pt idx="28">
                  <c:v>1TB</c:v>
                </c:pt>
                <c:pt idx="29">
                  <c:v>2TB</c:v>
                </c:pt>
                <c:pt idx="30">
                  <c:v>4TB</c:v>
                </c:pt>
              </c:strCache>
            </c:strRef>
          </c:cat>
          <c:val>
            <c:numRef>
              <c:f>capacities!$J$2:$J$32</c:f>
              <c:numCache>
                <c:formatCode>General</c:formatCode>
                <c:ptCount val="31"/>
                <c:pt idx="0">
                  <c:v>0.40489999999999998</c:v>
                </c:pt>
                <c:pt idx="1">
                  <c:v>22.061800000000002</c:v>
                </c:pt>
                <c:pt idx="2">
                  <c:v>24.445100000000004</c:v>
                </c:pt>
                <c:pt idx="3">
                  <c:v>31.410700000000002</c:v>
                </c:pt>
                <c:pt idx="4">
                  <c:v>32.4602</c:v>
                </c:pt>
                <c:pt idx="5">
                  <c:v>33.680399999999999</c:v>
                </c:pt>
                <c:pt idx="6">
                  <c:v>34.5501</c:v>
                </c:pt>
                <c:pt idx="7">
                  <c:v>76.892600000000002</c:v>
                </c:pt>
                <c:pt idx="8">
                  <c:v>84.006100000000004</c:v>
                </c:pt>
                <c:pt idx="9">
                  <c:v>87.438699999999997</c:v>
                </c:pt>
                <c:pt idx="10">
                  <c:v>89.829700000000003</c:v>
                </c:pt>
                <c:pt idx="11">
                  <c:v>94.123000000000005</c:v>
                </c:pt>
                <c:pt idx="12">
                  <c:v>96.749600000000001</c:v>
                </c:pt>
                <c:pt idx="13">
                  <c:v>97.896799999999999</c:v>
                </c:pt>
                <c:pt idx="14">
                  <c:v>98.727800000000002</c:v>
                </c:pt>
                <c:pt idx="15">
                  <c:v>99.263300000000001</c:v>
                </c:pt>
                <c:pt idx="16">
                  <c:v>99.626800000000003</c:v>
                </c:pt>
                <c:pt idx="17">
                  <c:v>99.8249</c:v>
                </c:pt>
                <c:pt idx="18">
                  <c:v>99.893000000000001</c:v>
                </c:pt>
                <c:pt idx="19">
                  <c:v>99.952200000000005</c:v>
                </c:pt>
                <c:pt idx="20">
                  <c:v>99.983200000000011</c:v>
                </c:pt>
                <c:pt idx="21">
                  <c:v>99.993600000000015</c:v>
                </c:pt>
                <c:pt idx="22">
                  <c:v>99.997800000000012</c:v>
                </c:pt>
                <c:pt idx="23">
                  <c:v>99.998700000000014</c:v>
                </c:pt>
                <c:pt idx="24">
                  <c:v>99.999300000000019</c:v>
                </c:pt>
                <c:pt idx="25">
                  <c:v>99.999700000000018</c:v>
                </c:pt>
                <c:pt idx="26">
                  <c:v>100.00000000000001</c:v>
                </c:pt>
                <c:pt idx="27">
                  <c:v>100.00000000000001</c:v>
                </c:pt>
                <c:pt idx="28">
                  <c:v>100.00000000000001</c:v>
                </c:pt>
                <c:pt idx="29">
                  <c:v>100.00000000000001</c:v>
                </c:pt>
                <c:pt idx="30">
                  <c:v>100.00000000000001</c:v>
                </c:pt>
              </c:numCache>
            </c:numRef>
          </c:val>
        </c:ser>
        <c:ser>
          <c:idx val="1"/>
          <c:order val="1"/>
          <c:tx>
            <c:strRef>
              <c:f>'File Sizes (2)'!$E$3</c:f>
              <c:strCache>
                <c:ptCount val="1"/>
                <c:pt idx="0">
                  <c:v>NICS (Medusa)</c:v>
                </c:pt>
              </c:strCache>
            </c:strRef>
          </c:tx>
          <c:invertIfNegative val="0"/>
          <c:cat>
            <c:strRef>
              <c:f>capacities!$C$2:$C$32</c:f>
              <c:strCache>
                <c:ptCount val="31"/>
                <c:pt idx="0">
                  <c:v>2KB</c:v>
                </c:pt>
                <c:pt idx="1">
                  <c:v>8KB</c:v>
                </c:pt>
                <c:pt idx="2">
                  <c:v>16KB</c:v>
                </c:pt>
                <c:pt idx="3">
                  <c:v>32KB</c:v>
                </c:pt>
                <c:pt idx="4">
                  <c:v>64KB</c:v>
                </c:pt>
                <c:pt idx="5">
                  <c:v>128KB</c:v>
                </c:pt>
                <c:pt idx="6">
                  <c:v>256KB</c:v>
                </c:pt>
                <c:pt idx="7">
                  <c:v>512KB</c:v>
                </c:pt>
                <c:pt idx="8">
                  <c:v>1MB</c:v>
                </c:pt>
                <c:pt idx="9">
                  <c:v>2MB</c:v>
                </c:pt>
                <c:pt idx="10">
                  <c:v>4MB</c:v>
                </c:pt>
                <c:pt idx="11">
                  <c:v>8MB</c:v>
                </c:pt>
                <c:pt idx="12">
                  <c:v>16MB</c:v>
                </c:pt>
                <c:pt idx="13">
                  <c:v>32MB</c:v>
                </c:pt>
                <c:pt idx="14">
                  <c:v>64MB</c:v>
                </c:pt>
                <c:pt idx="15">
                  <c:v>128MB</c:v>
                </c:pt>
                <c:pt idx="16">
                  <c:v>256MB</c:v>
                </c:pt>
                <c:pt idx="17">
                  <c:v>512MB</c:v>
                </c:pt>
                <c:pt idx="18">
                  <c:v>1GB</c:v>
                </c:pt>
                <c:pt idx="19">
                  <c:v>2GB</c:v>
                </c:pt>
                <c:pt idx="20">
                  <c:v>4GB</c:v>
                </c:pt>
                <c:pt idx="21">
                  <c:v>8GB</c:v>
                </c:pt>
                <c:pt idx="22">
                  <c:v>16GB</c:v>
                </c:pt>
                <c:pt idx="23">
                  <c:v>32GB</c:v>
                </c:pt>
                <c:pt idx="24">
                  <c:v>64GB</c:v>
                </c:pt>
                <c:pt idx="25">
                  <c:v>128GB</c:v>
                </c:pt>
                <c:pt idx="26">
                  <c:v>256GB</c:v>
                </c:pt>
                <c:pt idx="27">
                  <c:v>512GB</c:v>
                </c:pt>
                <c:pt idx="28">
                  <c:v>1TB</c:v>
                </c:pt>
                <c:pt idx="29">
                  <c:v>2TB</c:v>
                </c:pt>
                <c:pt idx="30">
                  <c:v>4TB</c:v>
                </c:pt>
              </c:strCache>
            </c:strRef>
          </c:cat>
          <c:val>
            <c:numRef>
              <c:f>capacities!$K$2:$K$32</c:f>
              <c:numCache>
                <c:formatCode>General</c:formatCode>
                <c:ptCount val="31"/>
                <c:pt idx="0">
                  <c:v>1.407</c:v>
                </c:pt>
                <c:pt idx="1">
                  <c:v>49.849599999999995</c:v>
                </c:pt>
                <c:pt idx="2">
                  <c:v>58.871599999999994</c:v>
                </c:pt>
                <c:pt idx="3">
                  <c:v>64.328199999999995</c:v>
                </c:pt>
                <c:pt idx="4">
                  <c:v>71.068100000000001</c:v>
                </c:pt>
                <c:pt idx="5">
                  <c:v>72.697500000000005</c:v>
                </c:pt>
                <c:pt idx="6">
                  <c:v>73.270300000000006</c:v>
                </c:pt>
                <c:pt idx="7">
                  <c:v>74.258100000000013</c:v>
                </c:pt>
                <c:pt idx="8">
                  <c:v>82.223300000000009</c:v>
                </c:pt>
                <c:pt idx="9">
                  <c:v>89.885200000000012</c:v>
                </c:pt>
                <c:pt idx="10">
                  <c:v>91.801500000000019</c:v>
                </c:pt>
                <c:pt idx="11">
                  <c:v>94.104700000000022</c:v>
                </c:pt>
                <c:pt idx="12">
                  <c:v>94.701600000000028</c:v>
                </c:pt>
                <c:pt idx="13">
                  <c:v>95.383300000000034</c:v>
                </c:pt>
                <c:pt idx="14">
                  <c:v>98.679100000000034</c:v>
                </c:pt>
                <c:pt idx="15">
                  <c:v>99.044200000000032</c:v>
                </c:pt>
                <c:pt idx="16">
                  <c:v>99.609400000000036</c:v>
                </c:pt>
                <c:pt idx="17">
                  <c:v>99.88690000000004</c:v>
                </c:pt>
                <c:pt idx="18">
                  <c:v>99.917200000000037</c:v>
                </c:pt>
                <c:pt idx="19">
                  <c:v>99.930900000000037</c:v>
                </c:pt>
                <c:pt idx="20">
                  <c:v>99.958300000000037</c:v>
                </c:pt>
                <c:pt idx="21">
                  <c:v>99.979300000000038</c:v>
                </c:pt>
                <c:pt idx="22">
                  <c:v>99.98110000000004</c:v>
                </c:pt>
                <c:pt idx="23">
                  <c:v>99.998700000000042</c:v>
                </c:pt>
                <c:pt idx="24">
                  <c:v>99.999900000000039</c:v>
                </c:pt>
                <c:pt idx="25">
                  <c:v>100.00000000000004</c:v>
                </c:pt>
                <c:pt idx="26">
                  <c:v>100.00010000000005</c:v>
                </c:pt>
                <c:pt idx="27">
                  <c:v>100.00010000000005</c:v>
                </c:pt>
                <c:pt idx="28">
                  <c:v>100.00010000000005</c:v>
                </c:pt>
                <c:pt idx="29">
                  <c:v>100.00010000000005</c:v>
                </c:pt>
                <c:pt idx="30">
                  <c:v>100.00010000000005</c:v>
                </c:pt>
              </c:numCache>
            </c:numRef>
          </c:val>
        </c:ser>
        <c:ser>
          <c:idx val="2"/>
          <c:order val="2"/>
          <c:tx>
            <c:strRef>
              <c:f>'File Sizes (2)'!$F$3</c:f>
              <c:strCache>
                <c:ptCount val="1"/>
                <c:pt idx="0">
                  <c:v>OLCF (widow3)</c:v>
                </c:pt>
              </c:strCache>
            </c:strRef>
          </c:tx>
          <c:invertIfNegative val="0"/>
          <c:cat>
            <c:strRef>
              <c:f>capacities!$C$2:$C$32</c:f>
              <c:strCache>
                <c:ptCount val="31"/>
                <c:pt idx="0">
                  <c:v>2KB</c:v>
                </c:pt>
                <c:pt idx="1">
                  <c:v>8KB</c:v>
                </c:pt>
                <c:pt idx="2">
                  <c:v>16KB</c:v>
                </c:pt>
                <c:pt idx="3">
                  <c:v>32KB</c:v>
                </c:pt>
                <c:pt idx="4">
                  <c:v>64KB</c:v>
                </c:pt>
                <c:pt idx="5">
                  <c:v>128KB</c:v>
                </c:pt>
                <c:pt idx="6">
                  <c:v>256KB</c:v>
                </c:pt>
                <c:pt idx="7">
                  <c:v>512KB</c:v>
                </c:pt>
                <c:pt idx="8">
                  <c:v>1MB</c:v>
                </c:pt>
                <c:pt idx="9">
                  <c:v>2MB</c:v>
                </c:pt>
                <c:pt idx="10">
                  <c:v>4MB</c:v>
                </c:pt>
                <c:pt idx="11">
                  <c:v>8MB</c:v>
                </c:pt>
                <c:pt idx="12">
                  <c:v>16MB</c:v>
                </c:pt>
                <c:pt idx="13">
                  <c:v>32MB</c:v>
                </c:pt>
                <c:pt idx="14">
                  <c:v>64MB</c:v>
                </c:pt>
                <c:pt idx="15">
                  <c:v>128MB</c:v>
                </c:pt>
                <c:pt idx="16">
                  <c:v>256MB</c:v>
                </c:pt>
                <c:pt idx="17">
                  <c:v>512MB</c:v>
                </c:pt>
                <c:pt idx="18">
                  <c:v>1GB</c:v>
                </c:pt>
                <c:pt idx="19">
                  <c:v>2GB</c:v>
                </c:pt>
                <c:pt idx="20">
                  <c:v>4GB</c:v>
                </c:pt>
                <c:pt idx="21">
                  <c:v>8GB</c:v>
                </c:pt>
                <c:pt idx="22">
                  <c:v>16GB</c:v>
                </c:pt>
                <c:pt idx="23">
                  <c:v>32GB</c:v>
                </c:pt>
                <c:pt idx="24">
                  <c:v>64GB</c:v>
                </c:pt>
                <c:pt idx="25">
                  <c:v>128GB</c:v>
                </c:pt>
                <c:pt idx="26">
                  <c:v>256GB</c:v>
                </c:pt>
                <c:pt idx="27">
                  <c:v>512GB</c:v>
                </c:pt>
                <c:pt idx="28">
                  <c:v>1TB</c:v>
                </c:pt>
                <c:pt idx="29">
                  <c:v>2TB</c:v>
                </c:pt>
                <c:pt idx="30">
                  <c:v>4TB</c:v>
                </c:pt>
              </c:strCache>
            </c:strRef>
          </c:cat>
          <c:val>
            <c:numRef>
              <c:f>capacities!$L$2:$L$32</c:f>
              <c:numCache>
                <c:formatCode>General</c:formatCode>
                <c:ptCount val="31"/>
                <c:pt idx="0">
                  <c:v>0.39</c:v>
                </c:pt>
                <c:pt idx="1">
                  <c:v>14.450000000000001</c:v>
                </c:pt>
                <c:pt idx="2">
                  <c:v>27.39</c:v>
                </c:pt>
                <c:pt idx="3">
                  <c:v>33.47</c:v>
                </c:pt>
                <c:pt idx="4">
                  <c:v>38.369999999999997</c:v>
                </c:pt>
                <c:pt idx="5">
                  <c:v>61.47</c:v>
                </c:pt>
                <c:pt idx="6">
                  <c:v>62.57</c:v>
                </c:pt>
                <c:pt idx="7">
                  <c:v>67.27</c:v>
                </c:pt>
                <c:pt idx="8">
                  <c:v>86.78</c:v>
                </c:pt>
                <c:pt idx="9">
                  <c:v>88.69</c:v>
                </c:pt>
                <c:pt idx="10">
                  <c:v>90.35</c:v>
                </c:pt>
                <c:pt idx="11">
                  <c:v>94.47999999999999</c:v>
                </c:pt>
                <c:pt idx="12">
                  <c:v>96.549999999999983</c:v>
                </c:pt>
                <c:pt idx="13">
                  <c:v>97.749999999999986</c:v>
                </c:pt>
                <c:pt idx="14">
                  <c:v>98.399999999999991</c:v>
                </c:pt>
                <c:pt idx="15">
                  <c:v>99.02</c:v>
                </c:pt>
                <c:pt idx="16">
                  <c:v>99.32</c:v>
                </c:pt>
                <c:pt idx="17">
                  <c:v>99.639999999999986</c:v>
                </c:pt>
                <c:pt idx="18">
                  <c:v>99.829999999999984</c:v>
                </c:pt>
                <c:pt idx="19">
                  <c:v>99.919999999999987</c:v>
                </c:pt>
                <c:pt idx="20">
                  <c:v>99.96</c:v>
                </c:pt>
                <c:pt idx="21">
                  <c:v>99.97999999999999</c:v>
                </c:pt>
                <c:pt idx="22">
                  <c:v>99.99</c:v>
                </c:pt>
                <c:pt idx="23">
                  <c:v>99.99</c:v>
                </c:pt>
                <c:pt idx="24">
                  <c:v>99.99</c:v>
                </c:pt>
                <c:pt idx="25">
                  <c:v>99.99</c:v>
                </c:pt>
                <c:pt idx="26">
                  <c:v>99.99</c:v>
                </c:pt>
                <c:pt idx="27">
                  <c:v>99.99</c:v>
                </c:pt>
                <c:pt idx="28">
                  <c:v>99.99</c:v>
                </c:pt>
                <c:pt idx="29">
                  <c:v>99.99</c:v>
                </c:pt>
                <c:pt idx="30">
                  <c:v>99.99</c:v>
                </c:pt>
              </c:numCache>
            </c:numRef>
          </c:val>
        </c:ser>
        <c:ser>
          <c:idx val="3"/>
          <c:order val="3"/>
          <c:tx>
            <c:strRef>
              <c:f>'File Sizes (2)'!$G$3</c:f>
              <c:strCache>
                <c:ptCount val="1"/>
                <c:pt idx="0">
                  <c:v>ARSC</c:v>
                </c:pt>
              </c:strCache>
            </c:strRef>
          </c:tx>
          <c:invertIfNegative val="0"/>
          <c:cat>
            <c:strRef>
              <c:f>capacities!$C$2:$C$32</c:f>
              <c:strCache>
                <c:ptCount val="31"/>
                <c:pt idx="0">
                  <c:v>2KB</c:v>
                </c:pt>
                <c:pt idx="1">
                  <c:v>8KB</c:v>
                </c:pt>
                <c:pt idx="2">
                  <c:v>16KB</c:v>
                </c:pt>
                <c:pt idx="3">
                  <c:v>32KB</c:v>
                </c:pt>
                <c:pt idx="4">
                  <c:v>64KB</c:v>
                </c:pt>
                <c:pt idx="5">
                  <c:v>128KB</c:v>
                </c:pt>
                <c:pt idx="6">
                  <c:v>256KB</c:v>
                </c:pt>
                <c:pt idx="7">
                  <c:v>512KB</c:v>
                </c:pt>
                <c:pt idx="8">
                  <c:v>1MB</c:v>
                </c:pt>
                <c:pt idx="9">
                  <c:v>2MB</c:v>
                </c:pt>
                <c:pt idx="10">
                  <c:v>4MB</c:v>
                </c:pt>
                <c:pt idx="11">
                  <c:v>8MB</c:v>
                </c:pt>
                <c:pt idx="12">
                  <c:v>16MB</c:v>
                </c:pt>
                <c:pt idx="13">
                  <c:v>32MB</c:v>
                </c:pt>
                <c:pt idx="14">
                  <c:v>64MB</c:v>
                </c:pt>
                <c:pt idx="15">
                  <c:v>128MB</c:v>
                </c:pt>
                <c:pt idx="16">
                  <c:v>256MB</c:v>
                </c:pt>
                <c:pt idx="17">
                  <c:v>512MB</c:v>
                </c:pt>
                <c:pt idx="18">
                  <c:v>1GB</c:v>
                </c:pt>
                <c:pt idx="19">
                  <c:v>2GB</c:v>
                </c:pt>
                <c:pt idx="20">
                  <c:v>4GB</c:v>
                </c:pt>
                <c:pt idx="21">
                  <c:v>8GB</c:v>
                </c:pt>
                <c:pt idx="22">
                  <c:v>16GB</c:v>
                </c:pt>
                <c:pt idx="23">
                  <c:v>32GB</c:v>
                </c:pt>
                <c:pt idx="24">
                  <c:v>64GB</c:v>
                </c:pt>
                <c:pt idx="25">
                  <c:v>128GB</c:v>
                </c:pt>
                <c:pt idx="26">
                  <c:v>256GB</c:v>
                </c:pt>
                <c:pt idx="27">
                  <c:v>512GB</c:v>
                </c:pt>
                <c:pt idx="28">
                  <c:v>1TB</c:v>
                </c:pt>
                <c:pt idx="29">
                  <c:v>2TB</c:v>
                </c:pt>
                <c:pt idx="30">
                  <c:v>4TB</c:v>
                </c:pt>
              </c:strCache>
            </c:strRef>
          </c:cat>
          <c:val>
            <c:numRef>
              <c:f>capacities!$M$2:$M$32</c:f>
              <c:numCache>
                <c:formatCode>General</c:formatCode>
                <c:ptCount val="31"/>
                <c:pt idx="0">
                  <c:v>25.01</c:v>
                </c:pt>
                <c:pt idx="1">
                  <c:v>81.45</c:v>
                </c:pt>
                <c:pt idx="2">
                  <c:v>87.75</c:v>
                </c:pt>
                <c:pt idx="3">
                  <c:v>92.35</c:v>
                </c:pt>
                <c:pt idx="4">
                  <c:v>92.94</c:v>
                </c:pt>
                <c:pt idx="5">
                  <c:v>93.14</c:v>
                </c:pt>
                <c:pt idx="6">
                  <c:v>93.16</c:v>
                </c:pt>
                <c:pt idx="7">
                  <c:v>93.17</c:v>
                </c:pt>
                <c:pt idx="8">
                  <c:v>94.66</c:v>
                </c:pt>
                <c:pt idx="9">
                  <c:v>94.67</c:v>
                </c:pt>
                <c:pt idx="10">
                  <c:v>94.67</c:v>
                </c:pt>
                <c:pt idx="11">
                  <c:v>94.99</c:v>
                </c:pt>
                <c:pt idx="12">
                  <c:v>95.309999999999988</c:v>
                </c:pt>
                <c:pt idx="13">
                  <c:v>95.32</c:v>
                </c:pt>
                <c:pt idx="14">
                  <c:v>95.57</c:v>
                </c:pt>
                <c:pt idx="15">
                  <c:v>95.58</c:v>
                </c:pt>
                <c:pt idx="16">
                  <c:v>99.98</c:v>
                </c:pt>
                <c:pt idx="17">
                  <c:v>100.01</c:v>
                </c:pt>
                <c:pt idx="18">
                  <c:v>100.01</c:v>
                </c:pt>
                <c:pt idx="19">
                  <c:v>100.01</c:v>
                </c:pt>
                <c:pt idx="20">
                  <c:v>100.01</c:v>
                </c:pt>
                <c:pt idx="21">
                  <c:v>100.01</c:v>
                </c:pt>
                <c:pt idx="22">
                  <c:v>100.01</c:v>
                </c:pt>
                <c:pt idx="23">
                  <c:v>100.01</c:v>
                </c:pt>
                <c:pt idx="24">
                  <c:v>100.01</c:v>
                </c:pt>
                <c:pt idx="25">
                  <c:v>100.01</c:v>
                </c:pt>
                <c:pt idx="26">
                  <c:v>100.01</c:v>
                </c:pt>
                <c:pt idx="27">
                  <c:v>100.01</c:v>
                </c:pt>
                <c:pt idx="28">
                  <c:v>100.01</c:v>
                </c:pt>
                <c:pt idx="29">
                  <c:v>100.01</c:v>
                </c:pt>
                <c:pt idx="30">
                  <c:v>100.01</c:v>
                </c:pt>
              </c:numCache>
            </c:numRef>
          </c:val>
        </c:ser>
        <c:ser>
          <c:idx val="4"/>
          <c:order val="4"/>
          <c:tx>
            <c:strRef>
              <c:f>'File Sizes (2)'!$H$3</c:f>
              <c:strCache>
                <c:ptCount val="1"/>
                <c:pt idx="0">
                  <c:v>SDSC (Dolphin)</c:v>
                </c:pt>
              </c:strCache>
            </c:strRef>
          </c:tx>
          <c:invertIfNegative val="0"/>
          <c:cat>
            <c:strRef>
              <c:f>capacities!$C$2:$C$32</c:f>
              <c:strCache>
                <c:ptCount val="31"/>
                <c:pt idx="0">
                  <c:v>2KB</c:v>
                </c:pt>
                <c:pt idx="1">
                  <c:v>8KB</c:v>
                </c:pt>
                <c:pt idx="2">
                  <c:v>16KB</c:v>
                </c:pt>
                <c:pt idx="3">
                  <c:v>32KB</c:v>
                </c:pt>
                <c:pt idx="4">
                  <c:v>64KB</c:v>
                </c:pt>
                <c:pt idx="5">
                  <c:v>128KB</c:v>
                </c:pt>
                <c:pt idx="6">
                  <c:v>256KB</c:v>
                </c:pt>
                <c:pt idx="7">
                  <c:v>512KB</c:v>
                </c:pt>
                <c:pt idx="8">
                  <c:v>1MB</c:v>
                </c:pt>
                <c:pt idx="9">
                  <c:v>2MB</c:v>
                </c:pt>
                <c:pt idx="10">
                  <c:v>4MB</c:v>
                </c:pt>
                <c:pt idx="11">
                  <c:v>8MB</c:v>
                </c:pt>
                <c:pt idx="12">
                  <c:v>16MB</c:v>
                </c:pt>
                <c:pt idx="13">
                  <c:v>32MB</c:v>
                </c:pt>
                <c:pt idx="14">
                  <c:v>64MB</c:v>
                </c:pt>
                <c:pt idx="15">
                  <c:v>128MB</c:v>
                </c:pt>
                <c:pt idx="16">
                  <c:v>256MB</c:v>
                </c:pt>
                <c:pt idx="17">
                  <c:v>512MB</c:v>
                </c:pt>
                <c:pt idx="18">
                  <c:v>1GB</c:v>
                </c:pt>
                <c:pt idx="19">
                  <c:v>2GB</c:v>
                </c:pt>
                <c:pt idx="20">
                  <c:v>4GB</c:v>
                </c:pt>
                <c:pt idx="21">
                  <c:v>8GB</c:v>
                </c:pt>
                <c:pt idx="22">
                  <c:v>16GB</c:v>
                </c:pt>
                <c:pt idx="23">
                  <c:v>32GB</c:v>
                </c:pt>
                <c:pt idx="24">
                  <c:v>64GB</c:v>
                </c:pt>
                <c:pt idx="25">
                  <c:v>128GB</c:v>
                </c:pt>
                <c:pt idx="26">
                  <c:v>256GB</c:v>
                </c:pt>
                <c:pt idx="27">
                  <c:v>512GB</c:v>
                </c:pt>
                <c:pt idx="28">
                  <c:v>1TB</c:v>
                </c:pt>
                <c:pt idx="29">
                  <c:v>2TB</c:v>
                </c:pt>
                <c:pt idx="30">
                  <c:v>4TB</c:v>
                </c:pt>
              </c:strCache>
            </c:strRef>
          </c:cat>
          <c:val>
            <c:numRef>
              <c:f>capacities!$N$2:$N$32</c:f>
              <c:numCache>
                <c:formatCode>General</c:formatCode>
                <c:ptCount val="31"/>
                <c:pt idx="0">
                  <c:v>1.19</c:v>
                </c:pt>
                <c:pt idx="1">
                  <c:v>54.83</c:v>
                </c:pt>
                <c:pt idx="2">
                  <c:v>59.989999999999995</c:v>
                </c:pt>
                <c:pt idx="3">
                  <c:v>62.199999999999996</c:v>
                </c:pt>
                <c:pt idx="4">
                  <c:v>64.52</c:v>
                </c:pt>
                <c:pt idx="5">
                  <c:v>66.33</c:v>
                </c:pt>
                <c:pt idx="6">
                  <c:v>72.150000000000006</c:v>
                </c:pt>
                <c:pt idx="7">
                  <c:v>80.94</c:v>
                </c:pt>
                <c:pt idx="8">
                  <c:v>86.34</c:v>
                </c:pt>
                <c:pt idx="9">
                  <c:v>94.740000000000009</c:v>
                </c:pt>
                <c:pt idx="10">
                  <c:v>96.460000000000008</c:v>
                </c:pt>
                <c:pt idx="11">
                  <c:v>97.740000000000009</c:v>
                </c:pt>
                <c:pt idx="12">
                  <c:v>98.050000000000011</c:v>
                </c:pt>
                <c:pt idx="13">
                  <c:v>98.730000000000018</c:v>
                </c:pt>
                <c:pt idx="14">
                  <c:v>99.240000000000023</c:v>
                </c:pt>
                <c:pt idx="15">
                  <c:v>99.520000000000024</c:v>
                </c:pt>
                <c:pt idx="16">
                  <c:v>99.700000000000031</c:v>
                </c:pt>
                <c:pt idx="17">
                  <c:v>99.790000000000035</c:v>
                </c:pt>
                <c:pt idx="18">
                  <c:v>99.900000000000034</c:v>
                </c:pt>
                <c:pt idx="19">
                  <c:v>99.94000000000004</c:v>
                </c:pt>
                <c:pt idx="20">
                  <c:v>99.970000000000041</c:v>
                </c:pt>
                <c:pt idx="21">
                  <c:v>100.00000000000004</c:v>
                </c:pt>
                <c:pt idx="22">
                  <c:v>100.01000000000005</c:v>
                </c:pt>
                <c:pt idx="23">
                  <c:v>100.02000000000005</c:v>
                </c:pt>
                <c:pt idx="24">
                  <c:v>100.02000000000005</c:v>
                </c:pt>
                <c:pt idx="25">
                  <c:v>100.02000000000005</c:v>
                </c:pt>
                <c:pt idx="26">
                  <c:v>100.02000000000005</c:v>
                </c:pt>
                <c:pt idx="27">
                  <c:v>100.02000000000005</c:v>
                </c:pt>
                <c:pt idx="28">
                  <c:v>100.02000000000005</c:v>
                </c:pt>
                <c:pt idx="29">
                  <c:v>100.02000000000005</c:v>
                </c:pt>
                <c:pt idx="30">
                  <c:v>100.02000000000005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35363072"/>
        <c:axId val="35377536"/>
      </c:barChart>
      <c:lineChart>
        <c:grouping val="standard"/>
        <c:varyColors val="0"/>
        <c:ser>
          <c:idx val="5"/>
          <c:order val="5"/>
          <c:tx>
            <c:v>Average</c:v>
          </c:tx>
          <c:marker>
            <c:symbol val="none"/>
          </c:marker>
          <c:val>
            <c:numRef>
              <c:f>capacities!$O$2:$O$32</c:f>
              <c:numCache>
                <c:formatCode>General</c:formatCode>
                <c:ptCount val="31"/>
                <c:pt idx="0">
                  <c:v>5.6803800000000004</c:v>
                </c:pt>
                <c:pt idx="1">
                  <c:v>44.528279999999995</c:v>
                </c:pt>
                <c:pt idx="2">
                  <c:v>51.689340000000001</c:v>
                </c:pt>
                <c:pt idx="3">
                  <c:v>56.751779999999997</c:v>
                </c:pt>
                <c:pt idx="4">
                  <c:v>59.871659999999999</c:v>
                </c:pt>
                <c:pt idx="5">
                  <c:v>65.463580000000007</c:v>
                </c:pt>
                <c:pt idx="6">
                  <c:v>67.140079999999983</c:v>
                </c:pt>
                <c:pt idx="7">
                  <c:v>78.506140000000002</c:v>
                </c:pt>
                <c:pt idx="8">
                  <c:v>86.801880000000011</c:v>
                </c:pt>
                <c:pt idx="9">
                  <c:v>91.084780000000009</c:v>
                </c:pt>
                <c:pt idx="10">
                  <c:v>92.622240000000005</c:v>
                </c:pt>
                <c:pt idx="11">
                  <c:v>95.087540000000018</c:v>
                </c:pt>
                <c:pt idx="12">
                  <c:v>96.272240000000011</c:v>
                </c:pt>
                <c:pt idx="13">
                  <c:v>97.016019999999997</c:v>
                </c:pt>
                <c:pt idx="14">
                  <c:v>98.123380000000012</c:v>
                </c:pt>
                <c:pt idx="15">
                  <c:v>98.485500000000016</c:v>
                </c:pt>
                <c:pt idx="16">
                  <c:v>99.647240000000025</c:v>
                </c:pt>
                <c:pt idx="17">
                  <c:v>99.830360000000013</c:v>
                </c:pt>
                <c:pt idx="18">
                  <c:v>99.910040000000009</c:v>
                </c:pt>
                <c:pt idx="19">
                  <c:v>99.950620000000015</c:v>
                </c:pt>
                <c:pt idx="20">
                  <c:v>99.976300000000009</c:v>
                </c:pt>
                <c:pt idx="21">
                  <c:v>99.992580000000004</c:v>
                </c:pt>
                <c:pt idx="22">
                  <c:v>99.99778000000002</c:v>
                </c:pt>
                <c:pt idx="23">
                  <c:v>100.00348000000001</c:v>
                </c:pt>
                <c:pt idx="24">
                  <c:v>100.00384000000001</c:v>
                </c:pt>
                <c:pt idx="25">
                  <c:v>100.00394000000003</c:v>
                </c:pt>
                <c:pt idx="26">
                  <c:v>100.00402000000001</c:v>
                </c:pt>
                <c:pt idx="27">
                  <c:v>100.00402000000001</c:v>
                </c:pt>
                <c:pt idx="28">
                  <c:v>100.00402000000001</c:v>
                </c:pt>
                <c:pt idx="29">
                  <c:v>100.00402000000001</c:v>
                </c:pt>
                <c:pt idx="30">
                  <c:v>100.00402000000001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5363072"/>
        <c:axId val="35377536"/>
      </c:lineChart>
      <c:catAx>
        <c:axId val="35363072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 dirty="0"/>
                  <a:t>File Size</a:t>
                </a:r>
              </a:p>
            </c:rich>
          </c:tx>
          <c:layout/>
          <c:overlay val="0"/>
        </c:title>
        <c:majorTickMark val="out"/>
        <c:minorTickMark val="none"/>
        <c:tickLblPos val="nextTo"/>
        <c:crossAx val="35377536"/>
        <c:crosses val="autoZero"/>
        <c:auto val="1"/>
        <c:lblAlgn val="ctr"/>
        <c:lblOffset val="100"/>
        <c:noMultiLvlLbl val="0"/>
      </c:catAx>
      <c:valAx>
        <c:axId val="35377536"/>
        <c:scaling>
          <c:orientation val="minMax"/>
          <c:max val="100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 dirty="0"/>
                  <a:t>Capacity (%)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35363072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externalData r:id="rId2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en-US" dirty="0"/>
              <a:t>Dir Size Distribution</a:t>
            </a:r>
          </a:p>
        </c:rich>
      </c:tx>
      <c:layout/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'File Sizes (2)'!$D$3</c:f>
              <c:strCache>
                <c:ptCount val="1"/>
                <c:pt idx="0">
                  <c:v>NICS (Kraken)</c:v>
                </c:pt>
              </c:strCache>
            </c:strRef>
          </c:tx>
          <c:invertIfNegative val="0"/>
          <c:cat>
            <c:strRef>
              <c:f>'Dir Sizes (2)'!$C$4:$C$16</c:f>
              <c:strCache>
                <c:ptCount val="13"/>
                <c:pt idx="0">
                  <c:v>&lt;2</c:v>
                </c:pt>
                <c:pt idx="1">
                  <c:v>&lt;4</c:v>
                </c:pt>
                <c:pt idx="2">
                  <c:v>&lt;8</c:v>
                </c:pt>
                <c:pt idx="3">
                  <c:v>&lt;16</c:v>
                </c:pt>
                <c:pt idx="4">
                  <c:v>&lt;32</c:v>
                </c:pt>
                <c:pt idx="5">
                  <c:v>&lt;64</c:v>
                </c:pt>
                <c:pt idx="6">
                  <c:v>&lt;128</c:v>
                </c:pt>
                <c:pt idx="7">
                  <c:v>&lt;256</c:v>
                </c:pt>
                <c:pt idx="8">
                  <c:v>&lt;512</c:v>
                </c:pt>
                <c:pt idx="9">
                  <c:v>&lt;1k</c:v>
                </c:pt>
                <c:pt idx="10">
                  <c:v>&lt;2K</c:v>
                </c:pt>
                <c:pt idx="11">
                  <c:v>&lt;4K</c:v>
                </c:pt>
                <c:pt idx="12">
                  <c:v>&lt;8K</c:v>
                </c:pt>
              </c:strCache>
            </c:strRef>
          </c:cat>
          <c:val>
            <c:numRef>
              <c:f>'Dir Sizes (2)'!$D$4:$D$16</c:f>
              <c:numCache>
                <c:formatCode>0.00</c:formatCode>
                <c:ptCount val="13"/>
                <c:pt idx="0">
                  <c:v>65.571599999999989</c:v>
                </c:pt>
                <c:pt idx="1">
                  <c:v>3.9569000000000001</c:v>
                </c:pt>
                <c:pt idx="2">
                  <c:v>2.9211999999999998</c:v>
                </c:pt>
                <c:pt idx="3">
                  <c:v>24.597100000000001</c:v>
                </c:pt>
                <c:pt idx="4">
                  <c:v>0.7913</c:v>
                </c:pt>
                <c:pt idx="5">
                  <c:v>0.76419999999999999</c:v>
                </c:pt>
                <c:pt idx="6">
                  <c:v>0.80779999999999996</c:v>
                </c:pt>
                <c:pt idx="7">
                  <c:v>0.17700000000000002</c:v>
                </c:pt>
                <c:pt idx="8">
                  <c:v>0.20049999999999998</c:v>
                </c:pt>
                <c:pt idx="9">
                  <c:v>0.15380000000000002</c:v>
                </c:pt>
                <c:pt idx="10">
                  <c:v>2.8299999999999999E-2</c:v>
                </c:pt>
                <c:pt idx="11">
                  <c:v>2.0500000000000001E-2</c:v>
                </c:pt>
                <c:pt idx="12">
                  <c:v>6.4999999999999997E-3</c:v>
                </c:pt>
              </c:numCache>
            </c:numRef>
          </c:val>
        </c:ser>
        <c:ser>
          <c:idx val="1"/>
          <c:order val="1"/>
          <c:tx>
            <c:strRef>
              <c:f>'File Sizes (2)'!$E$3</c:f>
              <c:strCache>
                <c:ptCount val="1"/>
                <c:pt idx="0">
                  <c:v>NICS (Medusa)</c:v>
                </c:pt>
              </c:strCache>
            </c:strRef>
          </c:tx>
          <c:invertIfNegative val="0"/>
          <c:cat>
            <c:strRef>
              <c:f>'Dir Sizes (2)'!$C$4:$C$16</c:f>
              <c:strCache>
                <c:ptCount val="13"/>
                <c:pt idx="0">
                  <c:v>&lt;2</c:v>
                </c:pt>
                <c:pt idx="1">
                  <c:v>&lt;4</c:v>
                </c:pt>
                <c:pt idx="2">
                  <c:v>&lt;8</c:v>
                </c:pt>
                <c:pt idx="3">
                  <c:v>&lt;16</c:v>
                </c:pt>
                <c:pt idx="4">
                  <c:v>&lt;32</c:v>
                </c:pt>
                <c:pt idx="5">
                  <c:v>&lt;64</c:v>
                </c:pt>
                <c:pt idx="6">
                  <c:v>&lt;128</c:v>
                </c:pt>
                <c:pt idx="7">
                  <c:v>&lt;256</c:v>
                </c:pt>
                <c:pt idx="8">
                  <c:v>&lt;512</c:v>
                </c:pt>
                <c:pt idx="9">
                  <c:v>&lt;1k</c:v>
                </c:pt>
                <c:pt idx="10">
                  <c:v>&lt;2K</c:v>
                </c:pt>
                <c:pt idx="11">
                  <c:v>&lt;4K</c:v>
                </c:pt>
                <c:pt idx="12">
                  <c:v>&lt;8K</c:v>
                </c:pt>
              </c:strCache>
            </c:strRef>
          </c:cat>
          <c:val>
            <c:numRef>
              <c:f>'Dir Sizes (2)'!$E$4:$E$16</c:f>
              <c:numCache>
                <c:formatCode>0.00</c:formatCode>
                <c:ptCount val="13"/>
                <c:pt idx="0">
                  <c:v>63.883500000000005</c:v>
                </c:pt>
                <c:pt idx="1">
                  <c:v>10.5138</c:v>
                </c:pt>
                <c:pt idx="2">
                  <c:v>13.677100000000001</c:v>
                </c:pt>
                <c:pt idx="3">
                  <c:v>3.0188000000000001</c:v>
                </c:pt>
                <c:pt idx="4">
                  <c:v>1.4148000000000001</c:v>
                </c:pt>
                <c:pt idx="5">
                  <c:v>2.1474000000000002</c:v>
                </c:pt>
                <c:pt idx="6">
                  <c:v>1.3127</c:v>
                </c:pt>
                <c:pt idx="7">
                  <c:v>3.5922999999999998</c:v>
                </c:pt>
                <c:pt idx="8">
                  <c:v>0.34139999999999998</c:v>
                </c:pt>
                <c:pt idx="9">
                  <c:v>4.8500000000000001E-2</c:v>
                </c:pt>
                <c:pt idx="10">
                  <c:v>2.7E-2</c:v>
                </c:pt>
                <c:pt idx="11">
                  <c:v>1.17E-2</c:v>
                </c:pt>
                <c:pt idx="12">
                  <c:v>8.0000000000000002E-3</c:v>
                </c:pt>
              </c:numCache>
            </c:numRef>
          </c:val>
        </c:ser>
        <c:ser>
          <c:idx val="2"/>
          <c:order val="2"/>
          <c:tx>
            <c:strRef>
              <c:f>'File Sizes (2)'!$F$3</c:f>
              <c:strCache>
                <c:ptCount val="1"/>
                <c:pt idx="0">
                  <c:v>OLCF (widow3)</c:v>
                </c:pt>
              </c:strCache>
            </c:strRef>
          </c:tx>
          <c:invertIfNegative val="0"/>
          <c:cat>
            <c:strRef>
              <c:f>'Dir Sizes (2)'!$C$4:$C$16</c:f>
              <c:strCache>
                <c:ptCount val="13"/>
                <c:pt idx="0">
                  <c:v>&lt;2</c:v>
                </c:pt>
                <c:pt idx="1">
                  <c:v>&lt;4</c:v>
                </c:pt>
                <c:pt idx="2">
                  <c:v>&lt;8</c:v>
                </c:pt>
                <c:pt idx="3">
                  <c:v>&lt;16</c:v>
                </c:pt>
                <c:pt idx="4">
                  <c:v>&lt;32</c:v>
                </c:pt>
                <c:pt idx="5">
                  <c:v>&lt;64</c:v>
                </c:pt>
                <c:pt idx="6">
                  <c:v>&lt;128</c:v>
                </c:pt>
                <c:pt idx="7">
                  <c:v>&lt;256</c:v>
                </c:pt>
                <c:pt idx="8">
                  <c:v>&lt;512</c:v>
                </c:pt>
                <c:pt idx="9">
                  <c:v>&lt;1k</c:v>
                </c:pt>
                <c:pt idx="10">
                  <c:v>&lt;2K</c:v>
                </c:pt>
                <c:pt idx="11">
                  <c:v>&lt;4K</c:v>
                </c:pt>
                <c:pt idx="12">
                  <c:v>&lt;8K</c:v>
                </c:pt>
              </c:strCache>
            </c:strRef>
          </c:cat>
          <c:val>
            <c:numRef>
              <c:f>'Dir Sizes (2)'!$F$4:$F$16</c:f>
              <c:numCache>
                <c:formatCode>0.00</c:formatCode>
                <c:ptCount val="13"/>
                <c:pt idx="0">
                  <c:v>63.519999999999996</c:v>
                </c:pt>
                <c:pt idx="1">
                  <c:v>12.76</c:v>
                </c:pt>
                <c:pt idx="2">
                  <c:v>11.42</c:v>
                </c:pt>
                <c:pt idx="3">
                  <c:v>4.22</c:v>
                </c:pt>
                <c:pt idx="4">
                  <c:v>3.05</c:v>
                </c:pt>
                <c:pt idx="5">
                  <c:v>1.8599999999999999</c:v>
                </c:pt>
                <c:pt idx="6">
                  <c:v>0.79</c:v>
                </c:pt>
                <c:pt idx="7">
                  <c:v>1.58</c:v>
                </c:pt>
                <c:pt idx="8">
                  <c:v>0.22999999999999998</c:v>
                </c:pt>
                <c:pt idx="9">
                  <c:v>0.31</c:v>
                </c:pt>
                <c:pt idx="10">
                  <c:v>0.09</c:v>
                </c:pt>
                <c:pt idx="11">
                  <c:v>0.11</c:v>
                </c:pt>
                <c:pt idx="12">
                  <c:v>0.02</c:v>
                </c:pt>
              </c:numCache>
            </c:numRef>
          </c:val>
        </c:ser>
        <c:ser>
          <c:idx val="3"/>
          <c:order val="3"/>
          <c:tx>
            <c:strRef>
              <c:f>'File Sizes (2)'!$G$3</c:f>
              <c:strCache>
                <c:ptCount val="1"/>
                <c:pt idx="0">
                  <c:v>ARSC</c:v>
                </c:pt>
              </c:strCache>
            </c:strRef>
          </c:tx>
          <c:invertIfNegative val="0"/>
          <c:cat>
            <c:strRef>
              <c:f>'Dir Sizes (2)'!$C$4:$C$16</c:f>
              <c:strCache>
                <c:ptCount val="13"/>
                <c:pt idx="0">
                  <c:v>&lt;2</c:v>
                </c:pt>
                <c:pt idx="1">
                  <c:v>&lt;4</c:v>
                </c:pt>
                <c:pt idx="2">
                  <c:v>&lt;8</c:v>
                </c:pt>
                <c:pt idx="3">
                  <c:v>&lt;16</c:v>
                </c:pt>
                <c:pt idx="4">
                  <c:v>&lt;32</c:v>
                </c:pt>
                <c:pt idx="5">
                  <c:v>&lt;64</c:v>
                </c:pt>
                <c:pt idx="6">
                  <c:v>&lt;128</c:v>
                </c:pt>
                <c:pt idx="7">
                  <c:v>&lt;256</c:v>
                </c:pt>
                <c:pt idx="8">
                  <c:v>&lt;512</c:v>
                </c:pt>
                <c:pt idx="9">
                  <c:v>&lt;1k</c:v>
                </c:pt>
                <c:pt idx="10">
                  <c:v>&lt;2K</c:v>
                </c:pt>
                <c:pt idx="11">
                  <c:v>&lt;4K</c:v>
                </c:pt>
                <c:pt idx="12">
                  <c:v>&lt;8K</c:v>
                </c:pt>
              </c:strCache>
            </c:strRef>
          </c:cat>
          <c:val>
            <c:numRef>
              <c:f>'Dir Sizes (2)'!$G$4:$G$16</c:f>
              <c:numCache>
                <c:formatCode>0.00</c:formatCode>
                <c:ptCount val="13"/>
                <c:pt idx="0">
                  <c:v>2.2048000000000001</c:v>
                </c:pt>
                <c:pt idx="1">
                  <c:v>0.94640000000000002</c:v>
                </c:pt>
                <c:pt idx="2">
                  <c:v>0.88070000000000004</c:v>
                </c:pt>
                <c:pt idx="3">
                  <c:v>0.39610000000000001</c:v>
                </c:pt>
                <c:pt idx="4">
                  <c:v>0.16119999999999998</c:v>
                </c:pt>
                <c:pt idx="5">
                  <c:v>44.613300000000002</c:v>
                </c:pt>
                <c:pt idx="6">
                  <c:v>48.915999999999997</c:v>
                </c:pt>
                <c:pt idx="7">
                  <c:v>1.7395</c:v>
                </c:pt>
                <c:pt idx="8">
                  <c:v>4.1200000000000001E-2</c:v>
                </c:pt>
                <c:pt idx="9">
                  <c:v>8.9400000000000007E-2</c:v>
                </c:pt>
                <c:pt idx="10">
                  <c:v>1.0500000000000001E-2</c:v>
                </c:pt>
                <c:pt idx="11">
                  <c:v>8.9999999999999998E-4</c:v>
                </c:pt>
                <c:pt idx="12">
                  <c:v>0</c:v>
                </c:pt>
              </c:numCache>
            </c:numRef>
          </c:val>
        </c:ser>
        <c:ser>
          <c:idx val="4"/>
          <c:order val="4"/>
          <c:tx>
            <c:strRef>
              <c:f>'File Sizes (2)'!$H$3</c:f>
              <c:strCache>
                <c:ptCount val="1"/>
                <c:pt idx="0">
                  <c:v>SDSC (Dolphin)</c:v>
                </c:pt>
              </c:strCache>
            </c:strRef>
          </c:tx>
          <c:invertIfNegative val="0"/>
          <c:cat>
            <c:strRef>
              <c:f>'Dir Sizes (2)'!$C$4:$C$16</c:f>
              <c:strCache>
                <c:ptCount val="13"/>
                <c:pt idx="0">
                  <c:v>&lt;2</c:v>
                </c:pt>
                <c:pt idx="1">
                  <c:v>&lt;4</c:v>
                </c:pt>
                <c:pt idx="2">
                  <c:v>&lt;8</c:v>
                </c:pt>
                <c:pt idx="3">
                  <c:v>&lt;16</c:v>
                </c:pt>
                <c:pt idx="4">
                  <c:v>&lt;32</c:v>
                </c:pt>
                <c:pt idx="5">
                  <c:v>&lt;64</c:v>
                </c:pt>
                <c:pt idx="6">
                  <c:v>&lt;128</c:v>
                </c:pt>
                <c:pt idx="7">
                  <c:v>&lt;256</c:v>
                </c:pt>
                <c:pt idx="8">
                  <c:v>&lt;512</c:v>
                </c:pt>
                <c:pt idx="9">
                  <c:v>&lt;1k</c:v>
                </c:pt>
                <c:pt idx="10">
                  <c:v>&lt;2K</c:v>
                </c:pt>
                <c:pt idx="11">
                  <c:v>&lt;4K</c:v>
                </c:pt>
                <c:pt idx="12">
                  <c:v>&lt;8K</c:v>
                </c:pt>
              </c:strCache>
            </c:strRef>
          </c:cat>
          <c:val>
            <c:numRef>
              <c:f>'Dir Sizes (2)'!$H$4:$H$16</c:f>
              <c:numCache>
                <c:formatCode>0.00</c:formatCode>
                <c:ptCount val="13"/>
                <c:pt idx="0">
                  <c:v>33.5503</c:v>
                </c:pt>
                <c:pt idx="1">
                  <c:v>2.6711</c:v>
                </c:pt>
                <c:pt idx="2">
                  <c:v>39.330599999999997</c:v>
                </c:pt>
                <c:pt idx="3">
                  <c:v>22.0105</c:v>
                </c:pt>
                <c:pt idx="4">
                  <c:v>0.9447000000000001</c:v>
                </c:pt>
                <c:pt idx="5">
                  <c:v>0.60960000000000003</c:v>
                </c:pt>
                <c:pt idx="6">
                  <c:v>0.38300000000000001</c:v>
                </c:pt>
                <c:pt idx="7">
                  <c:v>0.1366</c:v>
                </c:pt>
                <c:pt idx="8">
                  <c:v>8.8700000000000001E-2</c:v>
                </c:pt>
                <c:pt idx="9">
                  <c:v>0.20530000000000001</c:v>
                </c:pt>
                <c:pt idx="10">
                  <c:v>1.55E-2</c:v>
                </c:pt>
                <c:pt idx="11">
                  <c:v>1.09E-2</c:v>
                </c:pt>
                <c:pt idx="12">
                  <c:v>3.73E-2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35292288"/>
        <c:axId val="35294208"/>
      </c:barChart>
      <c:lineChart>
        <c:grouping val="standard"/>
        <c:varyColors val="0"/>
        <c:ser>
          <c:idx val="5"/>
          <c:order val="5"/>
          <c:tx>
            <c:v>Average</c:v>
          </c:tx>
          <c:marker>
            <c:symbol val="none"/>
          </c:marker>
          <c:val>
            <c:numRef>
              <c:f>'Dir Sizes (2)'!$I$4:$I$16</c:f>
              <c:numCache>
                <c:formatCode>0.00</c:formatCode>
                <c:ptCount val="13"/>
                <c:pt idx="0">
                  <c:v>45.746040000000001</c:v>
                </c:pt>
                <c:pt idx="1">
                  <c:v>6.1696399999999993</c:v>
                </c:pt>
                <c:pt idx="2">
                  <c:v>13.64592</c:v>
                </c:pt>
                <c:pt idx="3">
                  <c:v>10.8485</c:v>
                </c:pt>
                <c:pt idx="4">
                  <c:v>1.2724</c:v>
                </c:pt>
                <c:pt idx="5">
                  <c:v>9.9989000000000008</c:v>
                </c:pt>
                <c:pt idx="6">
                  <c:v>10.4419</c:v>
                </c:pt>
                <c:pt idx="7">
                  <c:v>1.4450799999999997</c:v>
                </c:pt>
                <c:pt idx="8">
                  <c:v>0.18035999999999999</c:v>
                </c:pt>
                <c:pt idx="9">
                  <c:v>0.16140000000000002</c:v>
                </c:pt>
                <c:pt idx="10">
                  <c:v>3.4259999999999999E-2</c:v>
                </c:pt>
                <c:pt idx="11">
                  <c:v>3.0800000000000001E-2</c:v>
                </c:pt>
                <c:pt idx="12">
                  <c:v>1.4360000000000001E-2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5292288"/>
        <c:axId val="35294208"/>
      </c:lineChart>
      <c:catAx>
        <c:axId val="35292288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 dirty="0"/>
                  <a:t>DirectorySize</a:t>
                </a:r>
              </a:p>
            </c:rich>
          </c:tx>
          <c:layout/>
          <c:overlay val="0"/>
        </c:title>
        <c:majorTickMark val="out"/>
        <c:minorTickMark val="none"/>
        <c:tickLblPos val="nextTo"/>
        <c:crossAx val="35294208"/>
        <c:crosses val="autoZero"/>
        <c:auto val="1"/>
        <c:lblAlgn val="ctr"/>
        <c:lblOffset val="100"/>
        <c:noMultiLvlLbl val="0"/>
      </c:catAx>
      <c:valAx>
        <c:axId val="35294208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 dirty="0"/>
                  <a:t>Dirs (%)</a:t>
                </a:r>
              </a:p>
            </c:rich>
          </c:tx>
          <c:layout/>
          <c:overlay val="0"/>
        </c:title>
        <c:numFmt formatCode="0.00" sourceLinked="1"/>
        <c:majorTickMark val="out"/>
        <c:minorTickMark val="none"/>
        <c:tickLblPos val="nextTo"/>
        <c:crossAx val="35292288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externalData r:id="rId2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en-US" dirty="0"/>
              <a:t>Dir Size Cumulative</a:t>
            </a:r>
            <a:r>
              <a:rPr lang="en-US" baseline="0" dirty="0"/>
              <a:t> </a:t>
            </a:r>
            <a:r>
              <a:rPr lang="en-US" dirty="0"/>
              <a:t>Distribution</a:t>
            </a:r>
          </a:p>
        </c:rich>
      </c:tx>
      <c:layout/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'File Sizes (2)'!$D$3</c:f>
              <c:strCache>
                <c:ptCount val="1"/>
                <c:pt idx="0">
                  <c:v>NICS (Kraken)</c:v>
                </c:pt>
              </c:strCache>
            </c:strRef>
          </c:tx>
          <c:invertIfNegative val="0"/>
          <c:cat>
            <c:strRef>
              <c:f>'Dir Sizes (2)'!$C$4:$C$16</c:f>
              <c:strCache>
                <c:ptCount val="13"/>
                <c:pt idx="0">
                  <c:v>&lt;2</c:v>
                </c:pt>
                <c:pt idx="1">
                  <c:v>&lt;4</c:v>
                </c:pt>
                <c:pt idx="2">
                  <c:v>&lt;8</c:v>
                </c:pt>
                <c:pt idx="3">
                  <c:v>&lt;16</c:v>
                </c:pt>
                <c:pt idx="4">
                  <c:v>&lt;32</c:v>
                </c:pt>
                <c:pt idx="5">
                  <c:v>&lt;64</c:v>
                </c:pt>
                <c:pt idx="6">
                  <c:v>&lt;128</c:v>
                </c:pt>
                <c:pt idx="7">
                  <c:v>&lt;256</c:v>
                </c:pt>
                <c:pt idx="8">
                  <c:v>&lt;512</c:v>
                </c:pt>
                <c:pt idx="9">
                  <c:v>&lt;1k</c:v>
                </c:pt>
                <c:pt idx="10">
                  <c:v>&lt;2K</c:v>
                </c:pt>
                <c:pt idx="11">
                  <c:v>&lt;4K</c:v>
                </c:pt>
                <c:pt idx="12">
                  <c:v>&lt;8K</c:v>
                </c:pt>
              </c:strCache>
            </c:strRef>
          </c:cat>
          <c:val>
            <c:numRef>
              <c:f>'Dir Sizes (2)'!$J$4:$J$16</c:f>
              <c:numCache>
                <c:formatCode>0.00</c:formatCode>
                <c:ptCount val="13"/>
                <c:pt idx="0">
                  <c:v>65.571599999999989</c:v>
                </c:pt>
                <c:pt idx="1">
                  <c:v>69.528499999999994</c:v>
                </c:pt>
                <c:pt idx="2">
                  <c:v>72.449699999999993</c:v>
                </c:pt>
                <c:pt idx="3">
                  <c:v>97.04679999999999</c:v>
                </c:pt>
                <c:pt idx="4">
                  <c:v>97.838099999999997</c:v>
                </c:pt>
                <c:pt idx="5">
                  <c:v>98.6023</c:v>
                </c:pt>
                <c:pt idx="6">
                  <c:v>99.4101</c:v>
                </c:pt>
                <c:pt idx="7">
                  <c:v>99.587100000000007</c:v>
                </c:pt>
                <c:pt idx="8">
                  <c:v>99.787600000000012</c:v>
                </c:pt>
                <c:pt idx="9">
                  <c:v>99.941400000000016</c:v>
                </c:pt>
                <c:pt idx="10">
                  <c:v>99.969700000000017</c:v>
                </c:pt>
                <c:pt idx="11">
                  <c:v>99.990200000000016</c:v>
                </c:pt>
                <c:pt idx="12">
                  <c:v>99.996700000000018</c:v>
                </c:pt>
              </c:numCache>
            </c:numRef>
          </c:val>
        </c:ser>
        <c:ser>
          <c:idx val="1"/>
          <c:order val="1"/>
          <c:tx>
            <c:strRef>
              <c:f>'File Sizes (2)'!$E$3</c:f>
              <c:strCache>
                <c:ptCount val="1"/>
                <c:pt idx="0">
                  <c:v>NICS (Medusa)</c:v>
                </c:pt>
              </c:strCache>
            </c:strRef>
          </c:tx>
          <c:invertIfNegative val="0"/>
          <c:cat>
            <c:strRef>
              <c:f>'Dir Sizes (2)'!$C$4:$C$16</c:f>
              <c:strCache>
                <c:ptCount val="13"/>
                <c:pt idx="0">
                  <c:v>&lt;2</c:v>
                </c:pt>
                <c:pt idx="1">
                  <c:v>&lt;4</c:v>
                </c:pt>
                <c:pt idx="2">
                  <c:v>&lt;8</c:v>
                </c:pt>
                <c:pt idx="3">
                  <c:v>&lt;16</c:v>
                </c:pt>
                <c:pt idx="4">
                  <c:v>&lt;32</c:v>
                </c:pt>
                <c:pt idx="5">
                  <c:v>&lt;64</c:v>
                </c:pt>
                <c:pt idx="6">
                  <c:v>&lt;128</c:v>
                </c:pt>
                <c:pt idx="7">
                  <c:v>&lt;256</c:v>
                </c:pt>
                <c:pt idx="8">
                  <c:v>&lt;512</c:v>
                </c:pt>
                <c:pt idx="9">
                  <c:v>&lt;1k</c:v>
                </c:pt>
                <c:pt idx="10">
                  <c:v>&lt;2K</c:v>
                </c:pt>
                <c:pt idx="11">
                  <c:v>&lt;4K</c:v>
                </c:pt>
                <c:pt idx="12">
                  <c:v>&lt;8K</c:v>
                </c:pt>
              </c:strCache>
            </c:strRef>
          </c:cat>
          <c:val>
            <c:numRef>
              <c:f>'Dir Sizes (2)'!$K$4:$K$16</c:f>
              <c:numCache>
                <c:formatCode>0.00</c:formatCode>
                <c:ptCount val="13"/>
                <c:pt idx="0">
                  <c:v>63.883500000000005</c:v>
                </c:pt>
                <c:pt idx="1">
                  <c:v>74.397300000000001</c:v>
                </c:pt>
                <c:pt idx="2">
                  <c:v>88.074399999999997</c:v>
                </c:pt>
                <c:pt idx="3">
                  <c:v>91.093199999999996</c:v>
                </c:pt>
                <c:pt idx="4">
                  <c:v>92.507999999999996</c:v>
                </c:pt>
                <c:pt idx="5">
                  <c:v>94.6554</c:v>
                </c:pt>
                <c:pt idx="6">
                  <c:v>95.968100000000007</c:v>
                </c:pt>
                <c:pt idx="7">
                  <c:v>99.560400000000001</c:v>
                </c:pt>
                <c:pt idx="8">
                  <c:v>99.901799999999994</c:v>
                </c:pt>
                <c:pt idx="9">
                  <c:v>99.950299999999999</c:v>
                </c:pt>
                <c:pt idx="10">
                  <c:v>99.9773</c:v>
                </c:pt>
                <c:pt idx="11">
                  <c:v>99.989000000000004</c:v>
                </c:pt>
                <c:pt idx="12">
                  <c:v>99.997</c:v>
                </c:pt>
              </c:numCache>
            </c:numRef>
          </c:val>
        </c:ser>
        <c:ser>
          <c:idx val="2"/>
          <c:order val="2"/>
          <c:tx>
            <c:strRef>
              <c:f>'File Sizes (2)'!$F$3</c:f>
              <c:strCache>
                <c:ptCount val="1"/>
                <c:pt idx="0">
                  <c:v>OLCF (widow3)</c:v>
                </c:pt>
              </c:strCache>
            </c:strRef>
          </c:tx>
          <c:invertIfNegative val="0"/>
          <c:cat>
            <c:strRef>
              <c:f>'Dir Sizes (2)'!$C$4:$C$16</c:f>
              <c:strCache>
                <c:ptCount val="13"/>
                <c:pt idx="0">
                  <c:v>&lt;2</c:v>
                </c:pt>
                <c:pt idx="1">
                  <c:v>&lt;4</c:v>
                </c:pt>
                <c:pt idx="2">
                  <c:v>&lt;8</c:v>
                </c:pt>
                <c:pt idx="3">
                  <c:v>&lt;16</c:v>
                </c:pt>
                <c:pt idx="4">
                  <c:v>&lt;32</c:v>
                </c:pt>
                <c:pt idx="5">
                  <c:v>&lt;64</c:v>
                </c:pt>
                <c:pt idx="6">
                  <c:v>&lt;128</c:v>
                </c:pt>
                <c:pt idx="7">
                  <c:v>&lt;256</c:v>
                </c:pt>
                <c:pt idx="8">
                  <c:v>&lt;512</c:v>
                </c:pt>
                <c:pt idx="9">
                  <c:v>&lt;1k</c:v>
                </c:pt>
                <c:pt idx="10">
                  <c:v>&lt;2K</c:v>
                </c:pt>
                <c:pt idx="11">
                  <c:v>&lt;4K</c:v>
                </c:pt>
                <c:pt idx="12">
                  <c:v>&lt;8K</c:v>
                </c:pt>
              </c:strCache>
            </c:strRef>
          </c:cat>
          <c:val>
            <c:numRef>
              <c:f>'Dir Sizes (2)'!$L$4:$L$16</c:f>
              <c:numCache>
                <c:formatCode>0.00</c:formatCode>
                <c:ptCount val="13"/>
                <c:pt idx="0">
                  <c:v>63.519999999999996</c:v>
                </c:pt>
                <c:pt idx="1">
                  <c:v>76.28</c:v>
                </c:pt>
                <c:pt idx="2">
                  <c:v>87.7</c:v>
                </c:pt>
                <c:pt idx="3">
                  <c:v>91.92</c:v>
                </c:pt>
                <c:pt idx="4">
                  <c:v>94.97</c:v>
                </c:pt>
                <c:pt idx="5">
                  <c:v>96.83</c:v>
                </c:pt>
                <c:pt idx="6">
                  <c:v>97.62</c:v>
                </c:pt>
                <c:pt idx="7">
                  <c:v>99.2</c:v>
                </c:pt>
                <c:pt idx="8">
                  <c:v>99.43</c:v>
                </c:pt>
                <c:pt idx="9">
                  <c:v>99.740000000000009</c:v>
                </c:pt>
                <c:pt idx="10">
                  <c:v>99.830000000000013</c:v>
                </c:pt>
                <c:pt idx="11">
                  <c:v>99.940000000000012</c:v>
                </c:pt>
                <c:pt idx="12">
                  <c:v>99.960000000000008</c:v>
                </c:pt>
              </c:numCache>
            </c:numRef>
          </c:val>
        </c:ser>
        <c:ser>
          <c:idx val="3"/>
          <c:order val="3"/>
          <c:tx>
            <c:strRef>
              <c:f>'File Sizes (2)'!$G$3</c:f>
              <c:strCache>
                <c:ptCount val="1"/>
                <c:pt idx="0">
                  <c:v>ARSC</c:v>
                </c:pt>
              </c:strCache>
            </c:strRef>
          </c:tx>
          <c:invertIfNegative val="0"/>
          <c:cat>
            <c:strRef>
              <c:f>'Dir Sizes (2)'!$C$4:$C$16</c:f>
              <c:strCache>
                <c:ptCount val="13"/>
                <c:pt idx="0">
                  <c:v>&lt;2</c:v>
                </c:pt>
                <c:pt idx="1">
                  <c:v>&lt;4</c:v>
                </c:pt>
                <c:pt idx="2">
                  <c:v>&lt;8</c:v>
                </c:pt>
                <c:pt idx="3">
                  <c:v>&lt;16</c:v>
                </c:pt>
                <c:pt idx="4">
                  <c:v>&lt;32</c:v>
                </c:pt>
                <c:pt idx="5">
                  <c:v>&lt;64</c:v>
                </c:pt>
                <c:pt idx="6">
                  <c:v>&lt;128</c:v>
                </c:pt>
                <c:pt idx="7">
                  <c:v>&lt;256</c:v>
                </c:pt>
                <c:pt idx="8">
                  <c:v>&lt;512</c:v>
                </c:pt>
                <c:pt idx="9">
                  <c:v>&lt;1k</c:v>
                </c:pt>
                <c:pt idx="10">
                  <c:v>&lt;2K</c:v>
                </c:pt>
                <c:pt idx="11">
                  <c:v>&lt;4K</c:v>
                </c:pt>
                <c:pt idx="12">
                  <c:v>&lt;8K</c:v>
                </c:pt>
              </c:strCache>
            </c:strRef>
          </c:cat>
          <c:val>
            <c:numRef>
              <c:f>'Dir Sizes (2)'!$M$4:$M$16</c:f>
              <c:numCache>
                <c:formatCode>0.00</c:formatCode>
                <c:ptCount val="13"/>
                <c:pt idx="0">
                  <c:v>2.2048000000000001</c:v>
                </c:pt>
                <c:pt idx="1">
                  <c:v>3.1512000000000002</c:v>
                </c:pt>
                <c:pt idx="2">
                  <c:v>4.0319000000000003</c:v>
                </c:pt>
                <c:pt idx="3">
                  <c:v>4.4279999999999999</c:v>
                </c:pt>
                <c:pt idx="4">
                  <c:v>4.5891999999999999</c:v>
                </c:pt>
                <c:pt idx="5">
                  <c:v>49.202500000000001</c:v>
                </c:pt>
                <c:pt idx="6">
                  <c:v>98.118499999999997</c:v>
                </c:pt>
                <c:pt idx="7">
                  <c:v>99.858000000000004</c:v>
                </c:pt>
                <c:pt idx="8">
                  <c:v>99.899200000000008</c:v>
                </c:pt>
                <c:pt idx="9">
                  <c:v>99.988600000000005</c:v>
                </c:pt>
                <c:pt idx="10">
                  <c:v>99.999099999999999</c:v>
                </c:pt>
                <c:pt idx="11">
                  <c:v>100</c:v>
                </c:pt>
                <c:pt idx="12">
                  <c:v>100</c:v>
                </c:pt>
              </c:numCache>
            </c:numRef>
          </c:val>
        </c:ser>
        <c:ser>
          <c:idx val="4"/>
          <c:order val="4"/>
          <c:tx>
            <c:strRef>
              <c:f>'File Sizes (2)'!$H$3</c:f>
              <c:strCache>
                <c:ptCount val="1"/>
                <c:pt idx="0">
                  <c:v>SDSC (Dolphin)</c:v>
                </c:pt>
              </c:strCache>
            </c:strRef>
          </c:tx>
          <c:invertIfNegative val="0"/>
          <c:cat>
            <c:strRef>
              <c:f>'Dir Sizes (2)'!$C$4:$C$16</c:f>
              <c:strCache>
                <c:ptCount val="13"/>
                <c:pt idx="0">
                  <c:v>&lt;2</c:v>
                </c:pt>
                <c:pt idx="1">
                  <c:v>&lt;4</c:v>
                </c:pt>
                <c:pt idx="2">
                  <c:v>&lt;8</c:v>
                </c:pt>
                <c:pt idx="3">
                  <c:v>&lt;16</c:v>
                </c:pt>
                <c:pt idx="4">
                  <c:v>&lt;32</c:v>
                </c:pt>
                <c:pt idx="5">
                  <c:v>&lt;64</c:v>
                </c:pt>
                <c:pt idx="6">
                  <c:v>&lt;128</c:v>
                </c:pt>
                <c:pt idx="7">
                  <c:v>&lt;256</c:v>
                </c:pt>
                <c:pt idx="8">
                  <c:v>&lt;512</c:v>
                </c:pt>
                <c:pt idx="9">
                  <c:v>&lt;1k</c:v>
                </c:pt>
                <c:pt idx="10">
                  <c:v>&lt;2K</c:v>
                </c:pt>
                <c:pt idx="11">
                  <c:v>&lt;4K</c:v>
                </c:pt>
                <c:pt idx="12">
                  <c:v>&lt;8K</c:v>
                </c:pt>
              </c:strCache>
            </c:strRef>
          </c:cat>
          <c:val>
            <c:numRef>
              <c:f>'Dir Sizes (2)'!$N$4:$N$16</c:f>
              <c:numCache>
                <c:formatCode>0.00</c:formatCode>
                <c:ptCount val="13"/>
                <c:pt idx="0">
                  <c:v>33.5503</c:v>
                </c:pt>
                <c:pt idx="1">
                  <c:v>36.221400000000003</c:v>
                </c:pt>
                <c:pt idx="2">
                  <c:v>75.551999999999992</c:v>
                </c:pt>
                <c:pt idx="3">
                  <c:v>97.5625</c:v>
                </c:pt>
                <c:pt idx="4">
                  <c:v>98.507199999999997</c:v>
                </c:pt>
                <c:pt idx="5">
                  <c:v>99.116799999999998</c:v>
                </c:pt>
                <c:pt idx="6">
                  <c:v>99.499799999999993</c:v>
                </c:pt>
                <c:pt idx="7">
                  <c:v>99.636399999999995</c:v>
                </c:pt>
                <c:pt idx="8">
                  <c:v>99.725099999999998</c:v>
                </c:pt>
                <c:pt idx="9">
                  <c:v>99.930399999999992</c:v>
                </c:pt>
                <c:pt idx="10">
                  <c:v>99.945899999999995</c:v>
                </c:pt>
                <c:pt idx="11">
                  <c:v>99.956800000000001</c:v>
                </c:pt>
                <c:pt idx="12">
                  <c:v>99.994100000000003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03497728"/>
        <c:axId val="103499648"/>
      </c:barChart>
      <c:lineChart>
        <c:grouping val="standard"/>
        <c:varyColors val="0"/>
        <c:ser>
          <c:idx val="5"/>
          <c:order val="5"/>
          <c:tx>
            <c:v>Average</c:v>
          </c:tx>
          <c:marker>
            <c:symbol val="none"/>
          </c:marker>
          <c:val>
            <c:numRef>
              <c:f>'Dir Sizes (2)'!$O$4:$O$16</c:f>
              <c:numCache>
                <c:formatCode>0.00</c:formatCode>
                <c:ptCount val="13"/>
                <c:pt idx="0">
                  <c:v>45.746040000000001</c:v>
                </c:pt>
                <c:pt idx="1">
                  <c:v>51.915679999999995</c:v>
                </c:pt>
                <c:pt idx="2">
                  <c:v>65.561599999999999</c:v>
                </c:pt>
                <c:pt idx="3">
                  <c:v>76.4101</c:v>
                </c:pt>
                <c:pt idx="4">
                  <c:v>77.682500000000005</c:v>
                </c:pt>
                <c:pt idx="5">
                  <c:v>87.681399999999996</c:v>
                </c:pt>
                <c:pt idx="6">
                  <c:v>98.1233</c:v>
                </c:pt>
                <c:pt idx="7">
                  <c:v>99.568380000000005</c:v>
                </c:pt>
                <c:pt idx="8">
                  <c:v>99.748740000000012</c:v>
                </c:pt>
                <c:pt idx="9">
                  <c:v>99.910139999999998</c:v>
                </c:pt>
                <c:pt idx="10">
                  <c:v>99.944400000000002</c:v>
                </c:pt>
                <c:pt idx="11">
                  <c:v>99.975200000000001</c:v>
                </c:pt>
                <c:pt idx="12">
                  <c:v>99.989560000000012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03497728"/>
        <c:axId val="103499648"/>
      </c:lineChart>
      <c:catAx>
        <c:axId val="103497728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 dirty="0"/>
                  <a:t>DirectorySize</a:t>
                </a:r>
              </a:p>
            </c:rich>
          </c:tx>
          <c:layout/>
          <c:overlay val="0"/>
        </c:title>
        <c:majorTickMark val="out"/>
        <c:minorTickMark val="none"/>
        <c:tickLblPos val="nextTo"/>
        <c:crossAx val="103499648"/>
        <c:crosses val="autoZero"/>
        <c:auto val="1"/>
        <c:lblAlgn val="ctr"/>
        <c:lblOffset val="100"/>
        <c:noMultiLvlLbl val="0"/>
      </c:catAx>
      <c:valAx>
        <c:axId val="103499648"/>
        <c:scaling>
          <c:orientation val="minMax"/>
          <c:max val="100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 dirty="0" err="1"/>
                  <a:t>Dirs</a:t>
                </a:r>
                <a:r>
                  <a:rPr lang="en-US" dirty="0"/>
                  <a:t> (%)</a:t>
                </a:r>
              </a:p>
            </c:rich>
          </c:tx>
          <c:layout/>
          <c:overlay val="0"/>
        </c:title>
        <c:numFmt formatCode="0.00" sourceLinked="1"/>
        <c:majorTickMark val="out"/>
        <c:minorTickMark val="none"/>
        <c:tickLblPos val="nextTo"/>
        <c:crossAx val="103497728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externalData r:id="rId2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en-US"/>
              <a:t>Dir Capacity Distribution</a:t>
            </a:r>
          </a:p>
        </c:rich>
      </c:tx>
      <c:layout/>
      <c:overlay val="1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'File Sizes (2)'!$D$3</c:f>
              <c:strCache>
                <c:ptCount val="1"/>
                <c:pt idx="0">
                  <c:v>NICS (Kraken)</c:v>
                </c:pt>
              </c:strCache>
            </c:strRef>
          </c:tx>
          <c:invertIfNegative val="0"/>
          <c:cat>
            <c:strRef>
              <c:f>capacities!$C$2:$C$16</c:f>
              <c:strCache>
                <c:ptCount val="15"/>
                <c:pt idx="0">
                  <c:v>2KB</c:v>
                </c:pt>
                <c:pt idx="1">
                  <c:v>8KB</c:v>
                </c:pt>
                <c:pt idx="2">
                  <c:v>16KB</c:v>
                </c:pt>
                <c:pt idx="3">
                  <c:v>32KB</c:v>
                </c:pt>
                <c:pt idx="4">
                  <c:v>64KB</c:v>
                </c:pt>
                <c:pt idx="5">
                  <c:v>128KB</c:v>
                </c:pt>
                <c:pt idx="6">
                  <c:v>256KB</c:v>
                </c:pt>
                <c:pt idx="7">
                  <c:v>512KB</c:v>
                </c:pt>
                <c:pt idx="8">
                  <c:v>1MB</c:v>
                </c:pt>
                <c:pt idx="9">
                  <c:v>2MB</c:v>
                </c:pt>
                <c:pt idx="10">
                  <c:v>4MB</c:v>
                </c:pt>
                <c:pt idx="11">
                  <c:v>8MB</c:v>
                </c:pt>
                <c:pt idx="12">
                  <c:v>16MB</c:v>
                </c:pt>
                <c:pt idx="13">
                  <c:v>32MB</c:v>
                </c:pt>
                <c:pt idx="14">
                  <c:v>64MB</c:v>
                </c:pt>
              </c:strCache>
            </c:strRef>
          </c:cat>
          <c:val>
            <c:numRef>
              <c:f>capacities!$Q$2:$Q$16</c:f>
              <c:numCache>
                <c:formatCode>General</c:formatCode>
                <c:ptCount val="15"/>
                <c:pt idx="0">
                  <c:v>97.722699999999989</c:v>
                </c:pt>
                <c:pt idx="1">
                  <c:v>0.76490000000000002</c:v>
                </c:pt>
                <c:pt idx="2">
                  <c:v>0.62719999999999998</c:v>
                </c:pt>
                <c:pt idx="3">
                  <c:v>0.53459999999999996</c:v>
                </c:pt>
                <c:pt idx="4">
                  <c:v>0.18409999999999999</c:v>
                </c:pt>
                <c:pt idx="5">
                  <c:v>7.640000000000001E-2</c:v>
                </c:pt>
                <c:pt idx="6">
                  <c:v>5.3999999999999999E-2</c:v>
                </c:pt>
                <c:pt idx="7">
                  <c:v>2.3199999999999998E-2</c:v>
                </c:pt>
                <c:pt idx="8">
                  <c:v>5.1000000000000004E-3</c:v>
                </c:pt>
                <c:pt idx="9">
                  <c:v>4.6999999999999993E-3</c:v>
                </c:pt>
                <c:pt idx="10">
                  <c:v>1.2999999999999999E-3</c:v>
                </c:pt>
                <c:pt idx="11">
                  <c:v>8.9999999999999998E-4</c:v>
                </c:pt>
                <c:pt idx="12">
                  <c:v>1.9999999999999998E-4</c:v>
                </c:pt>
                <c:pt idx="13">
                  <c:v>5.0000000000000001E-4</c:v>
                </c:pt>
                <c:pt idx="14">
                  <c:v>9.9999999999999991E-5</c:v>
                </c:pt>
              </c:numCache>
            </c:numRef>
          </c:val>
        </c:ser>
        <c:ser>
          <c:idx val="1"/>
          <c:order val="1"/>
          <c:tx>
            <c:strRef>
              <c:f>'File Sizes (2)'!$E$3</c:f>
              <c:strCache>
                <c:ptCount val="1"/>
                <c:pt idx="0">
                  <c:v>NICS (Medusa)</c:v>
                </c:pt>
              </c:strCache>
            </c:strRef>
          </c:tx>
          <c:invertIfNegative val="0"/>
          <c:cat>
            <c:strRef>
              <c:f>capacities!$C$2:$C$16</c:f>
              <c:strCache>
                <c:ptCount val="15"/>
                <c:pt idx="0">
                  <c:v>2KB</c:v>
                </c:pt>
                <c:pt idx="1">
                  <c:v>8KB</c:v>
                </c:pt>
                <c:pt idx="2">
                  <c:v>16KB</c:v>
                </c:pt>
                <c:pt idx="3">
                  <c:v>32KB</c:v>
                </c:pt>
                <c:pt idx="4">
                  <c:v>64KB</c:v>
                </c:pt>
                <c:pt idx="5">
                  <c:v>128KB</c:v>
                </c:pt>
                <c:pt idx="6">
                  <c:v>256KB</c:v>
                </c:pt>
                <c:pt idx="7">
                  <c:v>512KB</c:v>
                </c:pt>
                <c:pt idx="8">
                  <c:v>1MB</c:v>
                </c:pt>
                <c:pt idx="9">
                  <c:v>2MB</c:v>
                </c:pt>
                <c:pt idx="10">
                  <c:v>4MB</c:v>
                </c:pt>
                <c:pt idx="11">
                  <c:v>8MB</c:v>
                </c:pt>
                <c:pt idx="12">
                  <c:v>16MB</c:v>
                </c:pt>
                <c:pt idx="13">
                  <c:v>32MB</c:v>
                </c:pt>
                <c:pt idx="14">
                  <c:v>64MB</c:v>
                </c:pt>
              </c:strCache>
            </c:strRef>
          </c:cat>
          <c:val>
            <c:numRef>
              <c:f>capacities!$R$1:$R$16</c:f>
              <c:numCache>
                <c:formatCode>General</c:formatCode>
                <c:ptCount val="16"/>
                <c:pt idx="0">
                  <c:v>0</c:v>
                </c:pt>
                <c:pt idx="1">
                  <c:v>92.529899999999998</c:v>
                </c:pt>
                <c:pt idx="2">
                  <c:v>4.9988000000000001</c:v>
                </c:pt>
                <c:pt idx="3">
                  <c:v>2.1360000000000001</c:v>
                </c:pt>
                <c:pt idx="4">
                  <c:v>0.17760000000000001</c:v>
                </c:pt>
                <c:pt idx="5">
                  <c:v>7.3099999999999998E-2</c:v>
                </c:pt>
                <c:pt idx="6">
                  <c:v>5.3200000000000004E-2</c:v>
                </c:pt>
                <c:pt idx="7">
                  <c:v>2.07E-2</c:v>
                </c:pt>
                <c:pt idx="8">
                  <c:v>8.6E-3</c:v>
                </c:pt>
                <c:pt idx="9">
                  <c:v>1.2999999999999999E-3</c:v>
                </c:pt>
                <c:pt idx="10">
                  <c:v>1.9999999999999998E-4</c:v>
                </c:pt>
                <c:pt idx="11">
                  <c:v>9.9999999999999991E-5</c:v>
                </c:pt>
                <c:pt idx="12">
                  <c:v>3.9999999999999996E-4</c:v>
                </c:pt>
                <c:pt idx="13">
                  <c:v>9.9999999999999991E-5</c:v>
                </c:pt>
                <c:pt idx="14">
                  <c:v>0</c:v>
                </c:pt>
                <c:pt idx="15">
                  <c:v>0</c:v>
                </c:pt>
              </c:numCache>
            </c:numRef>
          </c:val>
        </c:ser>
        <c:ser>
          <c:idx val="2"/>
          <c:order val="2"/>
          <c:tx>
            <c:strRef>
              <c:f>'File Sizes (2)'!$F$3</c:f>
              <c:strCache>
                <c:ptCount val="1"/>
                <c:pt idx="0">
                  <c:v>OLCF (widow3)</c:v>
                </c:pt>
              </c:strCache>
            </c:strRef>
          </c:tx>
          <c:invertIfNegative val="0"/>
          <c:cat>
            <c:strRef>
              <c:f>capacities!$C$2:$C$16</c:f>
              <c:strCache>
                <c:ptCount val="15"/>
                <c:pt idx="0">
                  <c:v>2KB</c:v>
                </c:pt>
                <c:pt idx="1">
                  <c:v>8KB</c:v>
                </c:pt>
                <c:pt idx="2">
                  <c:v>16KB</c:v>
                </c:pt>
                <c:pt idx="3">
                  <c:v>32KB</c:v>
                </c:pt>
                <c:pt idx="4">
                  <c:v>64KB</c:v>
                </c:pt>
                <c:pt idx="5">
                  <c:v>128KB</c:v>
                </c:pt>
                <c:pt idx="6">
                  <c:v>256KB</c:v>
                </c:pt>
                <c:pt idx="7">
                  <c:v>512KB</c:v>
                </c:pt>
                <c:pt idx="8">
                  <c:v>1MB</c:v>
                </c:pt>
                <c:pt idx="9">
                  <c:v>2MB</c:v>
                </c:pt>
                <c:pt idx="10">
                  <c:v>4MB</c:v>
                </c:pt>
                <c:pt idx="11">
                  <c:v>8MB</c:v>
                </c:pt>
                <c:pt idx="12">
                  <c:v>16MB</c:v>
                </c:pt>
                <c:pt idx="13">
                  <c:v>32MB</c:v>
                </c:pt>
                <c:pt idx="14">
                  <c:v>64MB</c:v>
                </c:pt>
              </c:strCache>
            </c:strRef>
          </c:cat>
          <c:val>
            <c:numRef>
              <c:f>capacities!$S$2:$S$16</c:f>
              <c:numCache>
                <c:formatCode>General</c:formatCode>
                <c:ptCount val="15"/>
                <c:pt idx="0">
                  <c:v>95.68</c:v>
                </c:pt>
                <c:pt idx="1">
                  <c:v>1.1399999999999999</c:v>
                </c:pt>
                <c:pt idx="2">
                  <c:v>1.91</c:v>
                </c:pt>
                <c:pt idx="3">
                  <c:v>0.53</c:v>
                </c:pt>
                <c:pt idx="4">
                  <c:v>0.38</c:v>
                </c:pt>
                <c:pt idx="5">
                  <c:v>0.17</c:v>
                </c:pt>
                <c:pt idx="6">
                  <c:v>0.12</c:v>
                </c:pt>
                <c:pt idx="7">
                  <c:v>0.03</c:v>
                </c:pt>
                <c:pt idx="8">
                  <c:v>0.01</c:v>
                </c:pt>
                <c:pt idx="9">
                  <c:v>0.01</c:v>
                </c:pt>
                <c:pt idx="10">
                  <c:v>0</c:v>
                </c:pt>
                <c:pt idx="11">
                  <c:v>0.01</c:v>
                </c:pt>
              </c:numCache>
            </c:numRef>
          </c:val>
        </c:ser>
        <c:ser>
          <c:idx val="3"/>
          <c:order val="3"/>
          <c:tx>
            <c:strRef>
              <c:f>'File Sizes (2)'!$G$3</c:f>
              <c:strCache>
                <c:ptCount val="1"/>
                <c:pt idx="0">
                  <c:v>ARSC</c:v>
                </c:pt>
              </c:strCache>
            </c:strRef>
          </c:tx>
          <c:invertIfNegative val="0"/>
          <c:cat>
            <c:strRef>
              <c:f>capacities!$C$2:$C$16</c:f>
              <c:strCache>
                <c:ptCount val="15"/>
                <c:pt idx="0">
                  <c:v>2KB</c:v>
                </c:pt>
                <c:pt idx="1">
                  <c:v>8KB</c:v>
                </c:pt>
                <c:pt idx="2">
                  <c:v>16KB</c:v>
                </c:pt>
                <c:pt idx="3">
                  <c:v>32KB</c:v>
                </c:pt>
                <c:pt idx="4">
                  <c:v>64KB</c:v>
                </c:pt>
                <c:pt idx="5">
                  <c:v>128KB</c:v>
                </c:pt>
                <c:pt idx="6">
                  <c:v>256KB</c:v>
                </c:pt>
                <c:pt idx="7">
                  <c:v>512KB</c:v>
                </c:pt>
                <c:pt idx="8">
                  <c:v>1MB</c:v>
                </c:pt>
                <c:pt idx="9">
                  <c:v>2MB</c:v>
                </c:pt>
                <c:pt idx="10">
                  <c:v>4MB</c:v>
                </c:pt>
                <c:pt idx="11">
                  <c:v>8MB</c:v>
                </c:pt>
                <c:pt idx="12">
                  <c:v>16MB</c:v>
                </c:pt>
                <c:pt idx="13">
                  <c:v>32MB</c:v>
                </c:pt>
                <c:pt idx="14">
                  <c:v>64MB</c:v>
                </c:pt>
              </c:strCache>
            </c:strRef>
          </c:cat>
          <c:val>
            <c:numRef>
              <c:f>capacities!$T$2:$T$16</c:f>
              <c:numCache>
                <c:formatCode>General</c:formatCode>
                <c:ptCount val="15"/>
                <c:pt idx="0">
                  <c:v>73.03</c:v>
                </c:pt>
                <c:pt idx="1">
                  <c:v>25.09</c:v>
                </c:pt>
                <c:pt idx="2">
                  <c:v>1.76</c:v>
                </c:pt>
                <c:pt idx="3">
                  <c:v>0.02</c:v>
                </c:pt>
                <c:pt idx="4">
                  <c:v>0.09</c:v>
                </c:pt>
                <c:pt idx="5">
                  <c:v>0.01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</c:numCache>
            </c:numRef>
          </c:val>
        </c:ser>
        <c:ser>
          <c:idx val="4"/>
          <c:order val="4"/>
          <c:tx>
            <c:strRef>
              <c:f>'File Sizes (2)'!$H$3</c:f>
              <c:strCache>
                <c:ptCount val="1"/>
                <c:pt idx="0">
                  <c:v>SDSC (Dolphin)</c:v>
                </c:pt>
              </c:strCache>
            </c:strRef>
          </c:tx>
          <c:invertIfNegative val="0"/>
          <c:cat>
            <c:strRef>
              <c:f>capacities!$C$2:$C$16</c:f>
              <c:strCache>
                <c:ptCount val="15"/>
                <c:pt idx="0">
                  <c:v>2KB</c:v>
                </c:pt>
                <c:pt idx="1">
                  <c:v>8KB</c:v>
                </c:pt>
                <c:pt idx="2">
                  <c:v>16KB</c:v>
                </c:pt>
                <c:pt idx="3">
                  <c:v>32KB</c:v>
                </c:pt>
                <c:pt idx="4">
                  <c:v>64KB</c:v>
                </c:pt>
                <c:pt idx="5">
                  <c:v>128KB</c:v>
                </c:pt>
                <c:pt idx="6">
                  <c:v>256KB</c:v>
                </c:pt>
                <c:pt idx="7">
                  <c:v>512KB</c:v>
                </c:pt>
                <c:pt idx="8">
                  <c:v>1MB</c:v>
                </c:pt>
                <c:pt idx="9">
                  <c:v>2MB</c:v>
                </c:pt>
                <c:pt idx="10">
                  <c:v>4MB</c:v>
                </c:pt>
                <c:pt idx="11">
                  <c:v>8MB</c:v>
                </c:pt>
                <c:pt idx="12">
                  <c:v>16MB</c:v>
                </c:pt>
                <c:pt idx="13">
                  <c:v>32MB</c:v>
                </c:pt>
                <c:pt idx="14">
                  <c:v>64MB</c:v>
                </c:pt>
              </c:strCache>
            </c:strRef>
          </c:cat>
          <c:val>
            <c:numRef>
              <c:f>capacities!$U$2:$U$16</c:f>
              <c:numCache>
                <c:formatCode>General</c:formatCode>
                <c:ptCount val="15"/>
                <c:pt idx="0">
                  <c:v>99.56</c:v>
                </c:pt>
                <c:pt idx="1">
                  <c:v>0.08</c:v>
                </c:pt>
                <c:pt idx="2">
                  <c:v>7.0000000000000007E-2</c:v>
                </c:pt>
                <c:pt idx="3">
                  <c:v>0.23</c:v>
                </c:pt>
                <c:pt idx="4">
                  <c:v>0.02</c:v>
                </c:pt>
                <c:pt idx="5">
                  <c:v>0.04</c:v>
                </c:pt>
                <c:pt idx="6">
                  <c:v>0.01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03633664"/>
        <c:axId val="103635584"/>
      </c:barChart>
      <c:lineChart>
        <c:grouping val="standard"/>
        <c:varyColors val="0"/>
        <c:ser>
          <c:idx val="5"/>
          <c:order val="5"/>
          <c:tx>
            <c:v>Average</c:v>
          </c:tx>
          <c:marker>
            <c:symbol val="none"/>
          </c:marker>
          <c:val>
            <c:numRef>
              <c:f>capacities!$V$2:$V$16</c:f>
              <c:numCache>
                <c:formatCode>General</c:formatCode>
                <c:ptCount val="15"/>
                <c:pt idx="0">
                  <c:v>91.704519999999988</c:v>
                </c:pt>
                <c:pt idx="1">
                  <c:v>6.4147400000000001</c:v>
                </c:pt>
                <c:pt idx="2">
                  <c:v>1.30064</c:v>
                </c:pt>
                <c:pt idx="3">
                  <c:v>0.29843999999999998</c:v>
                </c:pt>
                <c:pt idx="4">
                  <c:v>0.14943999999999999</c:v>
                </c:pt>
                <c:pt idx="5">
                  <c:v>6.992000000000001E-2</c:v>
                </c:pt>
                <c:pt idx="6">
                  <c:v>4.0939999999999997E-2</c:v>
                </c:pt>
                <c:pt idx="7">
                  <c:v>1.2359999999999999E-2</c:v>
                </c:pt>
                <c:pt idx="8">
                  <c:v>3.2800000000000004E-3</c:v>
                </c:pt>
                <c:pt idx="9">
                  <c:v>2.98E-3</c:v>
                </c:pt>
                <c:pt idx="10">
                  <c:v>2.7999999999999998E-4</c:v>
                </c:pt>
                <c:pt idx="11">
                  <c:v>2.2600000000000003E-3</c:v>
                </c:pt>
                <c:pt idx="12">
                  <c:v>1.4999999999999999E-4</c:v>
                </c:pt>
                <c:pt idx="13">
                  <c:v>2.5000000000000001E-4</c:v>
                </c:pt>
                <c:pt idx="14">
                  <c:v>4.9999999999999996E-5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03633664"/>
        <c:axId val="103635584"/>
      </c:lineChart>
      <c:catAx>
        <c:axId val="103633664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Dir Size</a:t>
                </a:r>
              </a:p>
            </c:rich>
          </c:tx>
          <c:layout/>
          <c:overlay val="0"/>
        </c:title>
        <c:majorTickMark val="out"/>
        <c:minorTickMark val="none"/>
        <c:tickLblPos val="nextTo"/>
        <c:crossAx val="103635584"/>
        <c:crosses val="autoZero"/>
        <c:auto val="1"/>
        <c:lblAlgn val="ctr"/>
        <c:lblOffset val="100"/>
        <c:noMultiLvlLbl val="0"/>
      </c:catAx>
      <c:valAx>
        <c:axId val="103635584"/>
        <c:scaling>
          <c:orientation val="minMax"/>
          <c:max val="100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Capacity (%)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103633664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externalData r:id="rId2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en-US"/>
              <a:t>File Capacity Cumulative Distribution</a:t>
            </a:r>
          </a:p>
        </c:rich>
      </c:tx>
      <c:layout/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'File Sizes (2)'!$D$3</c:f>
              <c:strCache>
                <c:ptCount val="1"/>
                <c:pt idx="0">
                  <c:v>NICS (Kraken)</c:v>
                </c:pt>
              </c:strCache>
            </c:strRef>
          </c:tx>
          <c:invertIfNegative val="0"/>
          <c:cat>
            <c:strRef>
              <c:f>capacities!$C$2:$C$32</c:f>
              <c:strCache>
                <c:ptCount val="31"/>
                <c:pt idx="0">
                  <c:v>2KB</c:v>
                </c:pt>
                <c:pt idx="1">
                  <c:v>8KB</c:v>
                </c:pt>
                <c:pt idx="2">
                  <c:v>16KB</c:v>
                </c:pt>
                <c:pt idx="3">
                  <c:v>32KB</c:v>
                </c:pt>
                <c:pt idx="4">
                  <c:v>64KB</c:v>
                </c:pt>
                <c:pt idx="5">
                  <c:v>128KB</c:v>
                </c:pt>
                <c:pt idx="6">
                  <c:v>256KB</c:v>
                </c:pt>
                <c:pt idx="7">
                  <c:v>512KB</c:v>
                </c:pt>
                <c:pt idx="8">
                  <c:v>1MB</c:v>
                </c:pt>
                <c:pt idx="9">
                  <c:v>2MB</c:v>
                </c:pt>
                <c:pt idx="10">
                  <c:v>4MB</c:v>
                </c:pt>
                <c:pt idx="11">
                  <c:v>8MB</c:v>
                </c:pt>
                <c:pt idx="12">
                  <c:v>16MB</c:v>
                </c:pt>
                <c:pt idx="13">
                  <c:v>32MB</c:v>
                </c:pt>
                <c:pt idx="14">
                  <c:v>64MB</c:v>
                </c:pt>
                <c:pt idx="15">
                  <c:v>128MB</c:v>
                </c:pt>
                <c:pt idx="16">
                  <c:v>256MB</c:v>
                </c:pt>
                <c:pt idx="17">
                  <c:v>512MB</c:v>
                </c:pt>
                <c:pt idx="18">
                  <c:v>1GB</c:v>
                </c:pt>
                <c:pt idx="19">
                  <c:v>2GB</c:v>
                </c:pt>
                <c:pt idx="20">
                  <c:v>4GB</c:v>
                </c:pt>
                <c:pt idx="21">
                  <c:v>8GB</c:v>
                </c:pt>
                <c:pt idx="22">
                  <c:v>16GB</c:v>
                </c:pt>
                <c:pt idx="23">
                  <c:v>32GB</c:v>
                </c:pt>
                <c:pt idx="24">
                  <c:v>64GB</c:v>
                </c:pt>
                <c:pt idx="25">
                  <c:v>128GB</c:v>
                </c:pt>
                <c:pt idx="26">
                  <c:v>256GB</c:v>
                </c:pt>
                <c:pt idx="27">
                  <c:v>512GB</c:v>
                </c:pt>
                <c:pt idx="28">
                  <c:v>1TB</c:v>
                </c:pt>
                <c:pt idx="29">
                  <c:v>2TB</c:v>
                </c:pt>
                <c:pt idx="30">
                  <c:v>4TB</c:v>
                </c:pt>
              </c:strCache>
            </c:strRef>
          </c:cat>
          <c:val>
            <c:numRef>
              <c:f>capacities!$W$2:$W$16</c:f>
              <c:numCache>
                <c:formatCode>General</c:formatCode>
                <c:ptCount val="15"/>
                <c:pt idx="0">
                  <c:v>97.722699999999989</c:v>
                </c:pt>
                <c:pt idx="1">
                  <c:v>98.487599999999986</c:v>
                </c:pt>
                <c:pt idx="2">
                  <c:v>99.114799999999988</c:v>
                </c:pt>
                <c:pt idx="3">
                  <c:v>99.649399999999986</c:v>
                </c:pt>
                <c:pt idx="4">
                  <c:v>99.833499999999987</c:v>
                </c:pt>
                <c:pt idx="5">
                  <c:v>99.909899999999993</c:v>
                </c:pt>
                <c:pt idx="6">
                  <c:v>99.963899999999995</c:v>
                </c:pt>
                <c:pt idx="7">
                  <c:v>99.987099999999998</c:v>
                </c:pt>
                <c:pt idx="8">
                  <c:v>99.992199999999997</c:v>
                </c:pt>
                <c:pt idx="9">
                  <c:v>99.996899999999997</c:v>
                </c:pt>
                <c:pt idx="10">
                  <c:v>99.998199999999997</c:v>
                </c:pt>
                <c:pt idx="11">
                  <c:v>99.999099999999999</c:v>
                </c:pt>
                <c:pt idx="12">
                  <c:v>99.999300000000005</c:v>
                </c:pt>
                <c:pt idx="13">
                  <c:v>99.999800000000008</c:v>
                </c:pt>
                <c:pt idx="14">
                  <c:v>99.999900000000011</c:v>
                </c:pt>
              </c:numCache>
            </c:numRef>
          </c:val>
        </c:ser>
        <c:ser>
          <c:idx val="1"/>
          <c:order val="1"/>
          <c:tx>
            <c:strRef>
              <c:f>'File Sizes (2)'!$E$3</c:f>
              <c:strCache>
                <c:ptCount val="1"/>
                <c:pt idx="0">
                  <c:v>NICS (Medusa)</c:v>
                </c:pt>
              </c:strCache>
            </c:strRef>
          </c:tx>
          <c:invertIfNegative val="0"/>
          <c:cat>
            <c:strRef>
              <c:f>capacities!$C$2:$C$32</c:f>
              <c:strCache>
                <c:ptCount val="31"/>
                <c:pt idx="0">
                  <c:v>2KB</c:v>
                </c:pt>
                <c:pt idx="1">
                  <c:v>8KB</c:v>
                </c:pt>
                <c:pt idx="2">
                  <c:v>16KB</c:v>
                </c:pt>
                <c:pt idx="3">
                  <c:v>32KB</c:v>
                </c:pt>
                <c:pt idx="4">
                  <c:v>64KB</c:v>
                </c:pt>
                <c:pt idx="5">
                  <c:v>128KB</c:v>
                </c:pt>
                <c:pt idx="6">
                  <c:v>256KB</c:v>
                </c:pt>
                <c:pt idx="7">
                  <c:v>512KB</c:v>
                </c:pt>
                <c:pt idx="8">
                  <c:v>1MB</c:v>
                </c:pt>
                <c:pt idx="9">
                  <c:v>2MB</c:v>
                </c:pt>
                <c:pt idx="10">
                  <c:v>4MB</c:v>
                </c:pt>
                <c:pt idx="11">
                  <c:v>8MB</c:v>
                </c:pt>
                <c:pt idx="12">
                  <c:v>16MB</c:v>
                </c:pt>
                <c:pt idx="13">
                  <c:v>32MB</c:v>
                </c:pt>
                <c:pt idx="14">
                  <c:v>64MB</c:v>
                </c:pt>
                <c:pt idx="15">
                  <c:v>128MB</c:v>
                </c:pt>
                <c:pt idx="16">
                  <c:v>256MB</c:v>
                </c:pt>
                <c:pt idx="17">
                  <c:v>512MB</c:v>
                </c:pt>
                <c:pt idx="18">
                  <c:v>1GB</c:v>
                </c:pt>
                <c:pt idx="19">
                  <c:v>2GB</c:v>
                </c:pt>
                <c:pt idx="20">
                  <c:v>4GB</c:v>
                </c:pt>
                <c:pt idx="21">
                  <c:v>8GB</c:v>
                </c:pt>
                <c:pt idx="22">
                  <c:v>16GB</c:v>
                </c:pt>
                <c:pt idx="23">
                  <c:v>32GB</c:v>
                </c:pt>
                <c:pt idx="24">
                  <c:v>64GB</c:v>
                </c:pt>
                <c:pt idx="25">
                  <c:v>128GB</c:v>
                </c:pt>
                <c:pt idx="26">
                  <c:v>256GB</c:v>
                </c:pt>
                <c:pt idx="27">
                  <c:v>512GB</c:v>
                </c:pt>
                <c:pt idx="28">
                  <c:v>1TB</c:v>
                </c:pt>
                <c:pt idx="29">
                  <c:v>2TB</c:v>
                </c:pt>
                <c:pt idx="30">
                  <c:v>4TB</c:v>
                </c:pt>
              </c:strCache>
            </c:strRef>
          </c:cat>
          <c:val>
            <c:numRef>
              <c:f>capacities!$X$2:$X$16</c:f>
              <c:numCache>
                <c:formatCode>General</c:formatCode>
                <c:ptCount val="15"/>
                <c:pt idx="0">
                  <c:v>92.529899999999998</c:v>
                </c:pt>
                <c:pt idx="1">
                  <c:v>97.528700000000001</c:v>
                </c:pt>
                <c:pt idx="2">
                  <c:v>99.664699999999996</c:v>
                </c:pt>
                <c:pt idx="3">
                  <c:v>99.842299999999994</c:v>
                </c:pt>
                <c:pt idx="4">
                  <c:v>99.915399999999991</c:v>
                </c:pt>
                <c:pt idx="5">
                  <c:v>99.968599999999995</c:v>
                </c:pt>
                <c:pt idx="6">
                  <c:v>99.9893</c:v>
                </c:pt>
                <c:pt idx="7">
                  <c:v>99.997900000000001</c:v>
                </c:pt>
                <c:pt idx="8">
                  <c:v>99.999200000000002</c:v>
                </c:pt>
                <c:pt idx="9">
                  <c:v>99.999400000000009</c:v>
                </c:pt>
                <c:pt idx="10">
                  <c:v>99.999500000000012</c:v>
                </c:pt>
                <c:pt idx="11">
                  <c:v>99.999900000000011</c:v>
                </c:pt>
                <c:pt idx="12">
                  <c:v>100.00000000000001</c:v>
                </c:pt>
                <c:pt idx="13">
                  <c:v>100.00000000000001</c:v>
                </c:pt>
                <c:pt idx="14">
                  <c:v>100.00000000000001</c:v>
                </c:pt>
              </c:numCache>
            </c:numRef>
          </c:val>
        </c:ser>
        <c:ser>
          <c:idx val="2"/>
          <c:order val="2"/>
          <c:tx>
            <c:strRef>
              <c:f>'File Sizes (2)'!$F$3</c:f>
              <c:strCache>
                <c:ptCount val="1"/>
                <c:pt idx="0">
                  <c:v>OLCF (widow3)</c:v>
                </c:pt>
              </c:strCache>
            </c:strRef>
          </c:tx>
          <c:invertIfNegative val="0"/>
          <c:cat>
            <c:strRef>
              <c:f>capacities!$C$2:$C$32</c:f>
              <c:strCache>
                <c:ptCount val="31"/>
                <c:pt idx="0">
                  <c:v>2KB</c:v>
                </c:pt>
                <c:pt idx="1">
                  <c:v>8KB</c:v>
                </c:pt>
                <c:pt idx="2">
                  <c:v>16KB</c:v>
                </c:pt>
                <c:pt idx="3">
                  <c:v>32KB</c:v>
                </c:pt>
                <c:pt idx="4">
                  <c:v>64KB</c:v>
                </c:pt>
                <c:pt idx="5">
                  <c:v>128KB</c:v>
                </c:pt>
                <c:pt idx="6">
                  <c:v>256KB</c:v>
                </c:pt>
                <c:pt idx="7">
                  <c:v>512KB</c:v>
                </c:pt>
                <c:pt idx="8">
                  <c:v>1MB</c:v>
                </c:pt>
                <c:pt idx="9">
                  <c:v>2MB</c:v>
                </c:pt>
                <c:pt idx="10">
                  <c:v>4MB</c:v>
                </c:pt>
                <c:pt idx="11">
                  <c:v>8MB</c:v>
                </c:pt>
                <c:pt idx="12">
                  <c:v>16MB</c:v>
                </c:pt>
                <c:pt idx="13">
                  <c:v>32MB</c:v>
                </c:pt>
                <c:pt idx="14">
                  <c:v>64MB</c:v>
                </c:pt>
                <c:pt idx="15">
                  <c:v>128MB</c:v>
                </c:pt>
                <c:pt idx="16">
                  <c:v>256MB</c:v>
                </c:pt>
                <c:pt idx="17">
                  <c:v>512MB</c:v>
                </c:pt>
                <c:pt idx="18">
                  <c:v>1GB</c:v>
                </c:pt>
                <c:pt idx="19">
                  <c:v>2GB</c:v>
                </c:pt>
                <c:pt idx="20">
                  <c:v>4GB</c:v>
                </c:pt>
                <c:pt idx="21">
                  <c:v>8GB</c:v>
                </c:pt>
                <c:pt idx="22">
                  <c:v>16GB</c:v>
                </c:pt>
                <c:pt idx="23">
                  <c:v>32GB</c:v>
                </c:pt>
                <c:pt idx="24">
                  <c:v>64GB</c:v>
                </c:pt>
                <c:pt idx="25">
                  <c:v>128GB</c:v>
                </c:pt>
                <c:pt idx="26">
                  <c:v>256GB</c:v>
                </c:pt>
                <c:pt idx="27">
                  <c:v>512GB</c:v>
                </c:pt>
                <c:pt idx="28">
                  <c:v>1TB</c:v>
                </c:pt>
                <c:pt idx="29">
                  <c:v>2TB</c:v>
                </c:pt>
                <c:pt idx="30">
                  <c:v>4TB</c:v>
                </c:pt>
              </c:strCache>
            </c:strRef>
          </c:cat>
          <c:val>
            <c:numRef>
              <c:f>capacities!$Y$2:$Y$16</c:f>
              <c:numCache>
                <c:formatCode>General</c:formatCode>
                <c:ptCount val="15"/>
                <c:pt idx="0">
                  <c:v>95.68</c:v>
                </c:pt>
                <c:pt idx="1">
                  <c:v>96.820000000000007</c:v>
                </c:pt>
                <c:pt idx="2">
                  <c:v>98.73</c:v>
                </c:pt>
                <c:pt idx="3">
                  <c:v>99.26</c:v>
                </c:pt>
                <c:pt idx="4">
                  <c:v>99.64</c:v>
                </c:pt>
                <c:pt idx="5">
                  <c:v>99.81</c:v>
                </c:pt>
                <c:pt idx="6">
                  <c:v>99.93</c:v>
                </c:pt>
                <c:pt idx="7">
                  <c:v>99.960000000000008</c:v>
                </c:pt>
                <c:pt idx="8">
                  <c:v>99.970000000000013</c:v>
                </c:pt>
                <c:pt idx="9">
                  <c:v>99.980000000000018</c:v>
                </c:pt>
                <c:pt idx="10">
                  <c:v>99.980000000000018</c:v>
                </c:pt>
                <c:pt idx="11">
                  <c:v>99.990000000000023</c:v>
                </c:pt>
                <c:pt idx="12">
                  <c:v>99.990000000000023</c:v>
                </c:pt>
                <c:pt idx="13">
                  <c:v>99.990000000000023</c:v>
                </c:pt>
                <c:pt idx="14">
                  <c:v>99.990000000000023</c:v>
                </c:pt>
              </c:numCache>
            </c:numRef>
          </c:val>
        </c:ser>
        <c:ser>
          <c:idx val="3"/>
          <c:order val="3"/>
          <c:tx>
            <c:strRef>
              <c:f>'File Sizes (2)'!$G$3</c:f>
              <c:strCache>
                <c:ptCount val="1"/>
                <c:pt idx="0">
                  <c:v>ARSC</c:v>
                </c:pt>
              </c:strCache>
            </c:strRef>
          </c:tx>
          <c:invertIfNegative val="0"/>
          <c:cat>
            <c:strRef>
              <c:f>capacities!$C$2:$C$32</c:f>
              <c:strCache>
                <c:ptCount val="31"/>
                <c:pt idx="0">
                  <c:v>2KB</c:v>
                </c:pt>
                <c:pt idx="1">
                  <c:v>8KB</c:v>
                </c:pt>
                <c:pt idx="2">
                  <c:v>16KB</c:v>
                </c:pt>
                <c:pt idx="3">
                  <c:v>32KB</c:v>
                </c:pt>
                <c:pt idx="4">
                  <c:v>64KB</c:v>
                </c:pt>
                <c:pt idx="5">
                  <c:v>128KB</c:v>
                </c:pt>
                <c:pt idx="6">
                  <c:v>256KB</c:v>
                </c:pt>
                <c:pt idx="7">
                  <c:v>512KB</c:v>
                </c:pt>
                <c:pt idx="8">
                  <c:v>1MB</c:v>
                </c:pt>
                <c:pt idx="9">
                  <c:v>2MB</c:v>
                </c:pt>
                <c:pt idx="10">
                  <c:v>4MB</c:v>
                </c:pt>
                <c:pt idx="11">
                  <c:v>8MB</c:v>
                </c:pt>
                <c:pt idx="12">
                  <c:v>16MB</c:v>
                </c:pt>
                <c:pt idx="13">
                  <c:v>32MB</c:v>
                </c:pt>
                <c:pt idx="14">
                  <c:v>64MB</c:v>
                </c:pt>
                <c:pt idx="15">
                  <c:v>128MB</c:v>
                </c:pt>
                <c:pt idx="16">
                  <c:v>256MB</c:v>
                </c:pt>
                <c:pt idx="17">
                  <c:v>512MB</c:v>
                </c:pt>
                <c:pt idx="18">
                  <c:v>1GB</c:v>
                </c:pt>
                <c:pt idx="19">
                  <c:v>2GB</c:v>
                </c:pt>
                <c:pt idx="20">
                  <c:v>4GB</c:v>
                </c:pt>
                <c:pt idx="21">
                  <c:v>8GB</c:v>
                </c:pt>
                <c:pt idx="22">
                  <c:v>16GB</c:v>
                </c:pt>
                <c:pt idx="23">
                  <c:v>32GB</c:v>
                </c:pt>
                <c:pt idx="24">
                  <c:v>64GB</c:v>
                </c:pt>
                <c:pt idx="25">
                  <c:v>128GB</c:v>
                </c:pt>
                <c:pt idx="26">
                  <c:v>256GB</c:v>
                </c:pt>
                <c:pt idx="27">
                  <c:v>512GB</c:v>
                </c:pt>
                <c:pt idx="28">
                  <c:v>1TB</c:v>
                </c:pt>
                <c:pt idx="29">
                  <c:v>2TB</c:v>
                </c:pt>
                <c:pt idx="30">
                  <c:v>4TB</c:v>
                </c:pt>
              </c:strCache>
            </c:strRef>
          </c:cat>
          <c:val>
            <c:numRef>
              <c:f>capacities!$Z$2:$Z$16</c:f>
              <c:numCache>
                <c:formatCode>General</c:formatCode>
                <c:ptCount val="15"/>
                <c:pt idx="0">
                  <c:v>73.03</c:v>
                </c:pt>
                <c:pt idx="1">
                  <c:v>98.12</c:v>
                </c:pt>
                <c:pt idx="2">
                  <c:v>99.88000000000001</c:v>
                </c:pt>
                <c:pt idx="3">
                  <c:v>99.9</c:v>
                </c:pt>
                <c:pt idx="4">
                  <c:v>99.990000000000009</c:v>
                </c:pt>
                <c:pt idx="5">
                  <c:v>100.00000000000001</c:v>
                </c:pt>
                <c:pt idx="6">
                  <c:v>100.00000000000001</c:v>
                </c:pt>
                <c:pt idx="7">
                  <c:v>100.00000000000001</c:v>
                </c:pt>
                <c:pt idx="8">
                  <c:v>100.00000000000001</c:v>
                </c:pt>
                <c:pt idx="9">
                  <c:v>100.00000000000001</c:v>
                </c:pt>
                <c:pt idx="10">
                  <c:v>100.00000000000001</c:v>
                </c:pt>
                <c:pt idx="11">
                  <c:v>100.00000000000001</c:v>
                </c:pt>
                <c:pt idx="12">
                  <c:v>100.00000000000001</c:v>
                </c:pt>
                <c:pt idx="13">
                  <c:v>100.00000000000001</c:v>
                </c:pt>
                <c:pt idx="14">
                  <c:v>100.00000000000001</c:v>
                </c:pt>
              </c:numCache>
            </c:numRef>
          </c:val>
        </c:ser>
        <c:ser>
          <c:idx val="4"/>
          <c:order val="4"/>
          <c:tx>
            <c:strRef>
              <c:f>'File Sizes (2)'!$H$3</c:f>
              <c:strCache>
                <c:ptCount val="1"/>
                <c:pt idx="0">
                  <c:v>SDSC (Dolphin)</c:v>
                </c:pt>
              </c:strCache>
            </c:strRef>
          </c:tx>
          <c:invertIfNegative val="0"/>
          <c:cat>
            <c:strRef>
              <c:f>capacities!$C$2:$C$32</c:f>
              <c:strCache>
                <c:ptCount val="31"/>
                <c:pt idx="0">
                  <c:v>2KB</c:v>
                </c:pt>
                <c:pt idx="1">
                  <c:v>8KB</c:v>
                </c:pt>
                <c:pt idx="2">
                  <c:v>16KB</c:v>
                </c:pt>
                <c:pt idx="3">
                  <c:v>32KB</c:v>
                </c:pt>
                <c:pt idx="4">
                  <c:v>64KB</c:v>
                </c:pt>
                <c:pt idx="5">
                  <c:v>128KB</c:v>
                </c:pt>
                <c:pt idx="6">
                  <c:v>256KB</c:v>
                </c:pt>
                <c:pt idx="7">
                  <c:v>512KB</c:v>
                </c:pt>
                <c:pt idx="8">
                  <c:v>1MB</c:v>
                </c:pt>
                <c:pt idx="9">
                  <c:v>2MB</c:v>
                </c:pt>
                <c:pt idx="10">
                  <c:v>4MB</c:v>
                </c:pt>
                <c:pt idx="11">
                  <c:v>8MB</c:v>
                </c:pt>
                <c:pt idx="12">
                  <c:v>16MB</c:v>
                </c:pt>
                <c:pt idx="13">
                  <c:v>32MB</c:v>
                </c:pt>
                <c:pt idx="14">
                  <c:v>64MB</c:v>
                </c:pt>
                <c:pt idx="15">
                  <c:v>128MB</c:v>
                </c:pt>
                <c:pt idx="16">
                  <c:v>256MB</c:v>
                </c:pt>
                <c:pt idx="17">
                  <c:v>512MB</c:v>
                </c:pt>
                <c:pt idx="18">
                  <c:v>1GB</c:v>
                </c:pt>
                <c:pt idx="19">
                  <c:v>2GB</c:v>
                </c:pt>
                <c:pt idx="20">
                  <c:v>4GB</c:v>
                </c:pt>
                <c:pt idx="21">
                  <c:v>8GB</c:v>
                </c:pt>
                <c:pt idx="22">
                  <c:v>16GB</c:v>
                </c:pt>
                <c:pt idx="23">
                  <c:v>32GB</c:v>
                </c:pt>
                <c:pt idx="24">
                  <c:v>64GB</c:v>
                </c:pt>
                <c:pt idx="25">
                  <c:v>128GB</c:v>
                </c:pt>
                <c:pt idx="26">
                  <c:v>256GB</c:v>
                </c:pt>
                <c:pt idx="27">
                  <c:v>512GB</c:v>
                </c:pt>
                <c:pt idx="28">
                  <c:v>1TB</c:v>
                </c:pt>
                <c:pt idx="29">
                  <c:v>2TB</c:v>
                </c:pt>
                <c:pt idx="30">
                  <c:v>4TB</c:v>
                </c:pt>
              </c:strCache>
            </c:strRef>
          </c:cat>
          <c:val>
            <c:numRef>
              <c:f>capacities!$AA$2:$AA$16</c:f>
              <c:numCache>
                <c:formatCode>General</c:formatCode>
                <c:ptCount val="15"/>
                <c:pt idx="0">
                  <c:v>99.56</c:v>
                </c:pt>
                <c:pt idx="1">
                  <c:v>99.64</c:v>
                </c:pt>
                <c:pt idx="2">
                  <c:v>99.71</c:v>
                </c:pt>
                <c:pt idx="3">
                  <c:v>99.94</c:v>
                </c:pt>
                <c:pt idx="4">
                  <c:v>99.96</c:v>
                </c:pt>
                <c:pt idx="5">
                  <c:v>100</c:v>
                </c:pt>
                <c:pt idx="6">
                  <c:v>100.01</c:v>
                </c:pt>
                <c:pt idx="7">
                  <c:v>100.01</c:v>
                </c:pt>
                <c:pt idx="8">
                  <c:v>100.01</c:v>
                </c:pt>
                <c:pt idx="9">
                  <c:v>100.01</c:v>
                </c:pt>
                <c:pt idx="10">
                  <c:v>100.01</c:v>
                </c:pt>
                <c:pt idx="11">
                  <c:v>100.01</c:v>
                </c:pt>
                <c:pt idx="12">
                  <c:v>100.01</c:v>
                </c:pt>
                <c:pt idx="13">
                  <c:v>100.01</c:v>
                </c:pt>
                <c:pt idx="14">
                  <c:v>100.01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03769600"/>
        <c:axId val="103771520"/>
      </c:barChart>
      <c:lineChart>
        <c:grouping val="standard"/>
        <c:varyColors val="0"/>
        <c:ser>
          <c:idx val="5"/>
          <c:order val="5"/>
          <c:tx>
            <c:v>Average</c:v>
          </c:tx>
          <c:marker>
            <c:symbol val="none"/>
          </c:marker>
          <c:cat>
            <c:strRef>
              <c:f>capacities!$C$2:$C$16</c:f>
              <c:strCache>
                <c:ptCount val="15"/>
                <c:pt idx="0">
                  <c:v>2KB</c:v>
                </c:pt>
                <c:pt idx="1">
                  <c:v>8KB</c:v>
                </c:pt>
                <c:pt idx="2">
                  <c:v>16KB</c:v>
                </c:pt>
                <c:pt idx="3">
                  <c:v>32KB</c:v>
                </c:pt>
                <c:pt idx="4">
                  <c:v>64KB</c:v>
                </c:pt>
                <c:pt idx="5">
                  <c:v>128KB</c:v>
                </c:pt>
                <c:pt idx="6">
                  <c:v>256KB</c:v>
                </c:pt>
                <c:pt idx="7">
                  <c:v>512KB</c:v>
                </c:pt>
                <c:pt idx="8">
                  <c:v>1MB</c:v>
                </c:pt>
                <c:pt idx="9">
                  <c:v>2MB</c:v>
                </c:pt>
                <c:pt idx="10">
                  <c:v>4MB</c:v>
                </c:pt>
                <c:pt idx="11">
                  <c:v>8MB</c:v>
                </c:pt>
                <c:pt idx="12">
                  <c:v>16MB</c:v>
                </c:pt>
                <c:pt idx="13">
                  <c:v>32MB</c:v>
                </c:pt>
                <c:pt idx="14">
                  <c:v>64MB</c:v>
                </c:pt>
              </c:strCache>
            </c:strRef>
          </c:cat>
          <c:val>
            <c:numRef>
              <c:f>capacities!$AB$2:$AB$16</c:f>
              <c:numCache>
                <c:formatCode>General</c:formatCode>
                <c:ptCount val="15"/>
                <c:pt idx="0">
                  <c:v>91.704519999999988</c:v>
                </c:pt>
                <c:pt idx="1">
                  <c:v>98.119259999999997</c:v>
                </c:pt>
                <c:pt idx="2">
                  <c:v>99.419899999999998</c:v>
                </c:pt>
                <c:pt idx="3">
                  <c:v>99.718339999999998</c:v>
                </c:pt>
                <c:pt idx="4">
                  <c:v>99.867779999999996</c:v>
                </c:pt>
                <c:pt idx="5">
                  <c:v>99.937699999999992</c:v>
                </c:pt>
                <c:pt idx="6">
                  <c:v>99.978639999999999</c:v>
                </c:pt>
                <c:pt idx="7">
                  <c:v>99.991000000000014</c:v>
                </c:pt>
                <c:pt idx="8">
                  <c:v>99.994280000000003</c:v>
                </c:pt>
                <c:pt idx="9">
                  <c:v>99.997260000000011</c:v>
                </c:pt>
                <c:pt idx="10">
                  <c:v>99.997540000000001</c:v>
                </c:pt>
                <c:pt idx="11">
                  <c:v>99.999800000000008</c:v>
                </c:pt>
                <c:pt idx="12">
                  <c:v>99.999859999999998</c:v>
                </c:pt>
                <c:pt idx="13">
                  <c:v>99.999960000000016</c:v>
                </c:pt>
                <c:pt idx="14">
                  <c:v>99.999980000000008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03769600"/>
        <c:axId val="103771520"/>
      </c:lineChart>
      <c:catAx>
        <c:axId val="103769600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Dir Size</a:t>
                </a:r>
              </a:p>
            </c:rich>
          </c:tx>
          <c:layout/>
          <c:overlay val="0"/>
        </c:title>
        <c:majorTickMark val="out"/>
        <c:minorTickMark val="none"/>
        <c:tickLblPos val="nextTo"/>
        <c:crossAx val="103771520"/>
        <c:crosses val="autoZero"/>
        <c:auto val="1"/>
        <c:lblAlgn val="ctr"/>
        <c:lblOffset val="100"/>
        <c:noMultiLvlLbl val="0"/>
      </c:catAx>
      <c:valAx>
        <c:axId val="103771520"/>
        <c:scaling>
          <c:orientation val="minMax"/>
          <c:max val="100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Capacity (%)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103769600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externalData r:id="rId2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en-US"/>
              <a:t>Cumulative Distributions</a:t>
            </a:r>
          </a:p>
        </c:rich>
      </c:tx>
      <c:layout/>
      <c:overlay val="0"/>
    </c:title>
    <c:autoTitleDeleted val="0"/>
    <c:plotArea>
      <c:layout/>
      <c:lineChart>
        <c:grouping val="standard"/>
        <c:varyColors val="0"/>
        <c:ser>
          <c:idx val="1"/>
          <c:order val="0"/>
          <c:tx>
            <c:strRef>
              <c:f>'capacities (2)'!$C$1</c:f>
              <c:strCache>
                <c:ptCount val="1"/>
                <c:pt idx="0">
                  <c:v>file_size_c</c:v>
                </c:pt>
              </c:strCache>
            </c:strRef>
          </c:tx>
          <c:marker>
            <c:symbol val="none"/>
          </c:marker>
          <c:cat>
            <c:strRef>
              <c:f>'capacities (2)'!$A$2:$A$21</c:f>
              <c:strCache>
                <c:ptCount val="20"/>
                <c:pt idx="0">
                  <c:v>2KB</c:v>
                </c:pt>
                <c:pt idx="1">
                  <c:v>4KB</c:v>
                </c:pt>
                <c:pt idx="2">
                  <c:v>8KB</c:v>
                </c:pt>
                <c:pt idx="3">
                  <c:v>16KB</c:v>
                </c:pt>
                <c:pt idx="4">
                  <c:v>32KB</c:v>
                </c:pt>
                <c:pt idx="5">
                  <c:v>64KB</c:v>
                </c:pt>
                <c:pt idx="6">
                  <c:v>128KB</c:v>
                </c:pt>
                <c:pt idx="7">
                  <c:v>256KB</c:v>
                </c:pt>
                <c:pt idx="8">
                  <c:v>512KB</c:v>
                </c:pt>
                <c:pt idx="9">
                  <c:v>1MB</c:v>
                </c:pt>
                <c:pt idx="10">
                  <c:v>2MB</c:v>
                </c:pt>
                <c:pt idx="11">
                  <c:v>4MB</c:v>
                </c:pt>
                <c:pt idx="12">
                  <c:v>8MB</c:v>
                </c:pt>
                <c:pt idx="13">
                  <c:v>16MB</c:v>
                </c:pt>
                <c:pt idx="14">
                  <c:v>32MB</c:v>
                </c:pt>
                <c:pt idx="15">
                  <c:v>64MB</c:v>
                </c:pt>
                <c:pt idx="16">
                  <c:v>128MB</c:v>
                </c:pt>
                <c:pt idx="17">
                  <c:v>256MB</c:v>
                </c:pt>
                <c:pt idx="18">
                  <c:v>512MB</c:v>
                </c:pt>
                <c:pt idx="19">
                  <c:v>1GB</c:v>
                </c:pt>
              </c:strCache>
            </c:strRef>
          </c:cat>
          <c:val>
            <c:numRef>
              <c:f>'capacities (2)'!$C$2:$C$21</c:f>
              <c:numCache>
                <c:formatCode>General</c:formatCode>
                <c:ptCount val="20"/>
                <c:pt idx="0">
                  <c:v>38.450900000000004</c:v>
                </c:pt>
                <c:pt idx="1">
                  <c:v>44.524339999999995</c:v>
                </c:pt>
                <c:pt idx="2">
                  <c:v>49.569279999999999</c:v>
                </c:pt>
                <c:pt idx="3">
                  <c:v>53.297080000000008</c:v>
                </c:pt>
                <c:pt idx="4">
                  <c:v>57.330680000000008</c:v>
                </c:pt>
                <c:pt idx="5">
                  <c:v>59.993740000000003</c:v>
                </c:pt>
                <c:pt idx="6">
                  <c:v>65.414459999999991</c:v>
                </c:pt>
                <c:pt idx="7">
                  <c:v>67.068780000000004</c:v>
                </c:pt>
                <c:pt idx="8">
                  <c:v>78.919740000000004</c:v>
                </c:pt>
                <c:pt idx="9">
                  <c:v>86.816980000000001</c:v>
                </c:pt>
                <c:pt idx="10">
                  <c:v>91.081860000000006</c:v>
                </c:pt>
                <c:pt idx="11">
                  <c:v>92.618420000000015</c:v>
                </c:pt>
                <c:pt idx="12">
                  <c:v>95.085139999999996</c:v>
                </c:pt>
                <c:pt idx="13">
                  <c:v>96.269460000000009</c:v>
                </c:pt>
                <c:pt idx="14">
                  <c:v>97.012900000000016</c:v>
                </c:pt>
                <c:pt idx="15">
                  <c:v>98.120580000000018</c:v>
                </c:pt>
                <c:pt idx="16">
                  <c:v>98.481999999999999</c:v>
                </c:pt>
                <c:pt idx="17">
                  <c:v>99.644240000000011</c:v>
                </c:pt>
                <c:pt idx="18">
                  <c:v>99.826940000000008</c:v>
                </c:pt>
                <c:pt idx="19">
                  <c:v>99.907500000000013</c:v>
                </c:pt>
              </c:numCache>
            </c:numRef>
          </c:val>
          <c:smooth val="0"/>
        </c:ser>
        <c:ser>
          <c:idx val="3"/>
          <c:order val="1"/>
          <c:tx>
            <c:strRef>
              <c:f>'capacities (2)'!$E$1</c:f>
              <c:strCache>
                <c:ptCount val="1"/>
                <c:pt idx="0">
                  <c:v>file_capacicity_c</c:v>
                </c:pt>
              </c:strCache>
            </c:strRef>
          </c:tx>
          <c:marker>
            <c:symbol val="none"/>
          </c:marker>
          <c:cat>
            <c:strRef>
              <c:f>'capacities (2)'!$A$2:$A$21</c:f>
              <c:strCache>
                <c:ptCount val="20"/>
                <c:pt idx="0">
                  <c:v>2KB</c:v>
                </c:pt>
                <c:pt idx="1">
                  <c:v>4KB</c:v>
                </c:pt>
                <c:pt idx="2">
                  <c:v>8KB</c:v>
                </c:pt>
                <c:pt idx="3">
                  <c:v>16KB</c:v>
                </c:pt>
                <c:pt idx="4">
                  <c:v>32KB</c:v>
                </c:pt>
                <c:pt idx="5">
                  <c:v>64KB</c:v>
                </c:pt>
                <c:pt idx="6">
                  <c:v>128KB</c:v>
                </c:pt>
                <c:pt idx="7">
                  <c:v>256KB</c:v>
                </c:pt>
                <c:pt idx="8">
                  <c:v>512KB</c:v>
                </c:pt>
                <c:pt idx="9">
                  <c:v>1MB</c:v>
                </c:pt>
                <c:pt idx="10">
                  <c:v>2MB</c:v>
                </c:pt>
                <c:pt idx="11">
                  <c:v>4MB</c:v>
                </c:pt>
                <c:pt idx="12">
                  <c:v>8MB</c:v>
                </c:pt>
                <c:pt idx="13">
                  <c:v>16MB</c:v>
                </c:pt>
                <c:pt idx="14">
                  <c:v>32MB</c:v>
                </c:pt>
                <c:pt idx="15">
                  <c:v>64MB</c:v>
                </c:pt>
                <c:pt idx="16">
                  <c:v>128MB</c:v>
                </c:pt>
                <c:pt idx="17">
                  <c:v>256MB</c:v>
                </c:pt>
                <c:pt idx="18">
                  <c:v>512MB</c:v>
                </c:pt>
                <c:pt idx="19">
                  <c:v>1GB</c:v>
                </c:pt>
              </c:strCache>
            </c:strRef>
          </c:cat>
          <c:val>
            <c:numRef>
              <c:f>'capacities (2)'!$E$2:$E$21</c:f>
              <c:numCache>
                <c:formatCode>General</c:formatCode>
                <c:ptCount val="20"/>
                <c:pt idx="0">
                  <c:v>5.6803800000000004</c:v>
                </c:pt>
                <c:pt idx="1">
                  <c:v>5.6803800000000004</c:v>
                </c:pt>
                <c:pt idx="2">
                  <c:v>44.528280000000002</c:v>
                </c:pt>
                <c:pt idx="3">
                  <c:v>51.689340000000001</c:v>
                </c:pt>
                <c:pt idx="4">
                  <c:v>56.751780000000004</c:v>
                </c:pt>
                <c:pt idx="5">
                  <c:v>59.871660000000006</c:v>
                </c:pt>
                <c:pt idx="6">
                  <c:v>65.463580000000007</c:v>
                </c:pt>
                <c:pt idx="7">
                  <c:v>67.140080000000012</c:v>
                </c:pt>
                <c:pt idx="8">
                  <c:v>78.506140000000016</c:v>
                </c:pt>
                <c:pt idx="9">
                  <c:v>86.801880000000011</c:v>
                </c:pt>
                <c:pt idx="10">
                  <c:v>91.084780000000009</c:v>
                </c:pt>
                <c:pt idx="11">
                  <c:v>92.622240000000005</c:v>
                </c:pt>
                <c:pt idx="12">
                  <c:v>95.087540000000004</c:v>
                </c:pt>
                <c:pt idx="13">
                  <c:v>96.272240000000011</c:v>
                </c:pt>
                <c:pt idx="14">
                  <c:v>97.016020000000012</c:v>
                </c:pt>
                <c:pt idx="15">
                  <c:v>98.123380000000012</c:v>
                </c:pt>
                <c:pt idx="16">
                  <c:v>98.485500000000016</c:v>
                </c:pt>
                <c:pt idx="17">
                  <c:v>99.647240000000011</c:v>
                </c:pt>
                <c:pt idx="18">
                  <c:v>99.830360000000013</c:v>
                </c:pt>
                <c:pt idx="19">
                  <c:v>99.910040000000009</c:v>
                </c:pt>
              </c:numCache>
            </c:numRef>
          </c:val>
          <c:smooth val="0"/>
        </c:ser>
        <c:ser>
          <c:idx val="5"/>
          <c:order val="2"/>
          <c:tx>
            <c:strRef>
              <c:f>'capacities (2)'!$G$1</c:f>
              <c:strCache>
                <c:ptCount val="1"/>
                <c:pt idx="0">
                  <c:v>dir_size_c</c:v>
                </c:pt>
              </c:strCache>
            </c:strRef>
          </c:tx>
          <c:marker>
            <c:symbol val="none"/>
          </c:marker>
          <c:cat>
            <c:strRef>
              <c:f>'capacities (2)'!$A$2:$A$21</c:f>
              <c:strCache>
                <c:ptCount val="20"/>
                <c:pt idx="0">
                  <c:v>2KB</c:v>
                </c:pt>
                <c:pt idx="1">
                  <c:v>4KB</c:v>
                </c:pt>
                <c:pt idx="2">
                  <c:v>8KB</c:v>
                </c:pt>
                <c:pt idx="3">
                  <c:v>16KB</c:v>
                </c:pt>
                <c:pt idx="4">
                  <c:v>32KB</c:v>
                </c:pt>
                <c:pt idx="5">
                  <c:v>64KB</c:v>
                </c:pt>
                <c:pt idx="6">
                  <c:v>128KB</c:v>
                </c:pt>
                <c:pt idx="7">
                  <c:v>256KB</c:v>
                </c:pt>
                <c:pt idx="8">
                  <c:v>512KB</c:v>
                </c:pt>
                <c:pt idx="9">
                  <c:v>1MB</c:v>
                </c:pt>
                <c:pt idx="10">
                  <c:v>2MB</c:v>
                </c:pt>
                <c:pt idx="11">
                  <c:v>4MB</c:v>
                </c:pt>
                <c:pt idx="12">
                  <c:v>8MB</c:v>
                </c:pt>
                <c:pt idx="13">
                  <c:v>16MB</c:v>
                </c:pt>
                <c:pt idx="14">
                  <c:v>32MB</c:v>
                </c:pt>
                <c:pt idx="15">
                  <c:v>64MB</c:v>
                </c:pt>
                <c:pt idx="16">
                  <c:v>128MB</c:v>
                </c:pt>
                <c:pt idx="17">
                  <c:v>256MB</c:v>
                </c:pt>
                <c:pt idx="18">
                  <c:v>512MB</c:v>
                </c:pt>
                <c:pt idx="19">
                  <c:v>1GB</c:v>
                </c:pt>
              </c:strCache>
            </c:strRef>
          </c:cat>
          <c:val>
            <c:numRef>
              <c:f>'capacities (2)'!$G$2:$G$21</c:f>
              <c:numCache>
                <c:formatCode>General</c:formatCode>
                <c:ptCount val="20"/>
                <c:pt idx="0">
                  <c:v>45.746040000000001</c:v>
                </c:pt>
                <c:pt idx="1">
                  <c:v>51.915679999999995</c:v>
                </c:pt>
                <c:pt idx="2">
                  <c:v>65.561599999999999</c:v>
                </c:pt>
                <c:pt idx="3">
                  <c:v>76.4101</c:v>
                </c:pt>
                <c:pt idx="4">
                  <c:v>77.682500000000005</c:v>
                </c:pt>
                <c:pt idx="5">
                  <c:v>87.681399999999996</c:v>
                </c:pt>
                <c:pt idx="6">
                  <c:v>98.1233</c:v>
                </c:pt>
                <c:pt idx="7">
                  <c:v>99.568380000000005</c:v>
                </c:pt>
                <c:pt idx="8">
                  <c:v>99.748740000000012</c:v>
                </c:pt>
                <c:pt idx="9">
                  <c:v>99.910139999999998</c:v>
                </c:pt>
                <c:pt idx="10">
                  <c:v>99.944400000000002</c:v>
                </c:pt>
                <c:pt idx="11">
                  <c:v>99.975200000000001</c:v>
                </c:pt>
                <c:pt idx="12">
                  <c:v>99.989560000000012</c:v>
                </c:pt>
                <c:pt idx="13">
                  <c:v>99.992680000000021</c:v>
                </c:pt>
                <c:pt idx="14">
                  <c:v>99.993459999999999</c:v>
                </c:pt>
                <c:pt idx="15">
                  <c:v>99.995739999999998</c:v>
                </c:pt>
                <c:pt idx="16">
                  <c:v>99.995880000000014</c:v>
                </c:pt>
                <c:pt idx="17">
                  <c:v>99.995920000000012</c:v>
                </c:pt>
                <c:pt idx="18">
                  <c:v>99.995980000000003</c:v>
                </c:pt>
                <c:pt idx="19">
                  <c:v>99.995980000000003</c:v>
                </c:pt>
              </c:numCache>
            </c:numRef>
          </c:val>
          <c:smooth val="0"/>
        </c:ser>
        <c:ser>
          <c:idx val="7"/>
          <c:order val="3"/>
          <c:tx>
            <c:strRef>
              <c:f>'capacities (2)'!$I$1</c:f>
              <c:strCache>
                <c:ptCount val="1"/>
                <c:pt idx="0">
                  <c:v>dir_capacicity_c</c:v>
                </c:pt>
              </c:strCache>
            </c:strRef>
          </c:tx>
          <c:marker>
            <c:symbol val="none"/>
          </c:marker>
          <c:cat>
            <c:strRef>
              <c:f>'capacities (2)'!$A$2:$A$21</c:f>
              <c:strCache>
                <c:ptCount val="20"/>
                <c:pt idx="0">
                  <c:v>2KB</c:v>
                </c:pt>
                <c:pt idx="1">
                  <c:v>4KB</c:v>
                </c:pt>
                <c:pt idx="2">
                  <c:v>8KB</c:v>
                </c:pt>
                <c:pt idx="3">
                  <c:v>16KB</c:v>
                </c:pt>
                <c:pt idx="4">
                  <c:v>32KB</c:v>
                </c:pt>
                <c:pt idx="5">
                  <c:v>64KB</c:v>
                </c:pt>
                <c:pt idx="6">
                  <c:v>128KB</c:v>
                </c:pt>
                <c:pt idx="7">
                  <c:v>256KB</c:v>
                </c:pt>
                <c:pt idx="8">
                  <c:v>512KB</c:v>
                </c:pt>
                <c:pt idx="9">
                  <c:v>1MB</c:v>
                </c:pt>
                <c:pt idx="10">
                  <c:v>2MB</c:v>
                </c:pt>
                <c:pt idx="11">
                  <c:v>4MB</c:v>
                </c:pt>
                <c:pt idx="12">
                  <c:v>8MB</c:v>
                </c:pt>
                <c:pt idx="13">
                  <c:v>16MB</c:v>
                </c:pt>
                <c:pt idx="14">
                  <c:v>32MB</c:v>
                </c:pt>
                <c:pt idx="15">
                  <c:v>64MB</c:v>
                </c:pt>
                <c:pt idx="16">
                  <c:v>128MB</c:v>
                </c:pt>
                <c:pt idx="17">
                  <c:v>256MB</c:v>
                </c:pt>
                <c:pt idx="18">
                  <c:v>512MB</c:v>
                </c:pt>
                <c:pt idx="19">
                  <c:v>1GB</c:v>
                </c:pt>
              </c:strCache>
            </c:strRef>
          </c:cat>
          <c:val>
            <c:numRef>
              <c:f>'capacities (2)'!$I$2:$I$21</c:f>
              <c:numCache>
                <c:formatCode>General</c:formatCode>
                <c:ptCount val="20"/>
                <c:pt idx="0">
                  <c:v>0</c:v>
                </c:pt>
                <c:pt idx="1">
                  <c:v>0</c:v>
                </c:pt>
                <c:pt idx="2">
                  <c:v>91.704519999999988</c:v>
                </c:pt>
                <c:pt idx="3">
                  <c:v>98.119259999999997</c:v>
                </c:pt>
                <c:pt idx="4">
                  <c:v>99.419899999999998</c:v>
                </c:pt>
                <c:pt idx="5">
                  <c:v>99.718339999999998</c:v>
                </c:pt>
                <c:pt idx="6">
                  <c:v>99.867779999999996</c:v>
                </c:pt>
                <c:pt idx="7">
                  <c:v>99.937699999999992</c:v>
                </c:pt>
                <c:pt idx="8">
                  <c:v>99.978639999999999</c:v>
                </c:pt>
                <c:pt idx="9">
                  <c:v>99.991000000000014</c:v>
                </c:pt>
                <c:pt idx="10">
                  <c:v>99.994280000000003</c:v>
                </c:pt>
                <c:pt idx="11">
                  <c:v>99.997260000000011</c:v>
                </c:pt>
                <c:pt idx="12">
                  <c:v>99.997540000000001</c:v>
                </c:pt>
                <c:pt idx="13">
                  <c:v>99.999800000000008</c:v>
                </c:pt>
                <c:pt idx="14">
                  <c:v>99.999859999999998</c:v>
                </c:pt>
                <c:pt idx="15">
                  <c:v>99.999960000000016</c:v>
                </c:pt>
                <c:pt idx="16">
                  <c:v>99.999980000000008</c:v>
                </c:pt>
                <c:pt idx="17">
                  <c:v>99.999980000000008</c:v>
                </c:pt>
                <c:pt idx="18">
                  <c:v>99.999980000000008</c:v>
                </c:pt>
                <c:pt idx="19">
                  <c:v>99.999980000000008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08215680"/>
        <c:axId val="108345984"/>
      </c:lineChart>
      <c:catAx>
        <c:axId val="108215680"/>
        <c:scaling>
          <c:orientation val="minMax"/>
        </c:scaling>
        <c:delete val="0"/>
        <c:axPos val="b"/>
        <c:majorTickMark val="out"/>
        <c:minorTickMark val="none"/>
        <c:tickLblPos val="nextTo"/>
        <c:crossAx val="108345984"/>
        <c:crosses val="autoZero"/>
        <c:auto val="1"/>
        <c:lblAlgn val="ctr"/>
        <c:lblOffset val="100"/>
        <c:noMultiLvlLbl val="0"/>
      </c:catAx>
      <c:valAx>
        <c:axId val="108345984"/>
        <c:scaling>
          <c:orientation val="minMax"/>
          <c:max val="100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%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108215680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externalData r:id="rId2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 r:embed="rId2"/>
                  <a:srcRect/>
                  <a:tile tx="0" ty="0" sx="100000" sy="100000" flip="none" algn="tl"/>
                </a:blip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8435" name="Rectangle 3"/>
          <p:cNvSpPr>
            <a:spLocks noGrp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 r:embed="rId2"/>
                  <a:srcRect/>
                  <a:tile tx="0" ty="0" sx="100000" sy="100000" flip="none" algn="tl"/>
                </a:blip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843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8437" name="Rectangle 5"/>
          <p:cNvSpPr>
            <a:spLocks noGrp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 r:embed="rId2"/>
                  <a:srcRect/>
                  <a:tile tx="0" ty="0" sx="100000" sy="100000" flip="none" algn="tl"/>
                </a:blip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18438" name="Rectangle 6"/>
          <p:cNvSpPr>
            <a:spLocks noGrp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 r:embed="rId2"/>
                  <a:srcRect/>
                  <a:tile tx="0" ty="0" sx="100000" sy="100000" flip="none" algn="tl"/>
                </a:blip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8439" name="Rectangle 7"/>
          <p:cNvSpPr>
            <a:spLocks noGrp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 r:embed="rId2"/>
                  <a:srcRect/>
                  <a:tile tx="0" ty="0" sx="100000" sy="100000" flip="none" algn="tl"/>
                </a:blip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fld id="{3DAE5D62-D6DC-C94F-AAE2-F9E5E324AB2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716246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Gill Sans" charset="0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Gill Sans" charset="0"/>
        <a:ea typeface="ＭＳ Ｐゴシック" charset="0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Gill Sans" charset="0"/>
        <a:ea typeface="ＭＳ Ｐゴシック" charset="0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Gill Sans" charset="0"/>
        <a:ea typeface="ＭＳ Ｐゴシック" charset="0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Gill Sans" charset="0"/>
        <a:ea typeface="ＭＳ Ｐゴシック" charset="0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F56E0F5-0EBB-4D41-8186-07935D71DB93}" type="slidenum">
              <a:rPr lang="en-US"/>
              <a:pPr>
                <a:defRPr/>
              </a:pPr>
              <a:t>1</a:t>
            </a:fld>
            <a:endParaRPr lang="en-US"/>
          </a:p>
        </p:txBody>
      </p:sp>
      <p:sp>
        <p:nvSpPr>
          <p:cNvPr id="225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22531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smtClean="0">
              <a:cs typeface="+mn-cs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F56E0F5-0EBB-4D41-8186-07935D71DB93}" type="slidenum">
              <a:rPr lang="en-US"/>
              <a:pPr>
                <a:defRPr/>
              </a:pPr>
              <a:t>10</a:t>
            </a:fld>
            <a:endParaRPr lang="en-US" dirty="0"/>
          </a:p>
        </p:txBody>
      </p:sp>
      <p:sp>
        <p:nvSpPr>
          <p:cNvPr id="225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22531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dirty="0" smtClean="0">
              <a:cs typeface="+mn-cs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F56E0F5-0EBB-4D41-8186-07935D71DB93}" type="slidenum">
              <a:rPr lang="en-US"/>
              <a:pPr>
                <a:defRPr/>
              </a:pPr>
              <a:t>11</a:t>
            </a:fld>
            <a:endParaRPr lang="en-US" dirty="0"/>
          </a:p>
        </p:txBody>
      </p:sp>
      <p:sp>
        <p:nvSpPr>
          <p:cNvPr id="225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22531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dirty="0" smtClean="0">
              <a:cs typeface="+mn-cs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F56E0F5-0EBB-4D41-8186-07935D71DB93}" type="slidenum">
              <a:rPr lang="en-US"/>
              <a:pPr>
                <a:defRPr/>
              </a:pPr>
              <a:t>12</a:t>
            </a:fld>
            <a:endParaRPr lang="en-US" dirty="0"/>
          </a:p>
        </p:txBody>
      </p:sp>
      <p:sp>
        <p:nvSpPr>
          <p:cNvPr id="225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22531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dirty="0" smtClean="0">
              <a:cs typeface="+mn-cs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F56E0F5-0EBB-4D41-8186-07935D71DB93}" type="slidenum">
              <a:rPr lang="en-US"/>
              <a:pPr>
                <a:defRPr/>
              </a:pPr>
              <a:t>2</a:t>
            </a:fld>
            <a:endParaRPr lang="en-US" dirty="0"/>
          </a:p>
        </p:txBody>
      </p:sp>
      <p:sp>
        <p:nvSpPr>
          <p:cNvPr id="225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22531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dirty="0" smtClean="0">
              <a:cs typeface="+mn-cs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F56E0F5-0EBB-4D41-8186-07935D71DB93}" type="slidenum">
              <a:rPr lang="en-US"/>
              <a:pPr>
                <a:defRPr/>
              </a:pPr>
              <a:t>3</a:t>
            </a:fld>
            <a:endParaRPr lang="en-US" dirty="0"/>
          </a:p>
        </p:txBody>
      </p:sp>
      <p:sp>
        <p:nvSpPr>
          <p:cNvPr id="225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22531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dirty="0" smtClean="0">
              <a:cs typeface="+mn-cs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F56E0F5-0EBB-4D41-8186-07935D71DB93}" type="slidenum">
              <a:rPr lang="en-US"/>
              <a:pPr>
                <a:defRPr/>
              </a:pPr>
              <a:t>4</a:t>
            </a:fld>
            <a:endParaRPr lang="en-US" dirty="0"/>
          </a:p>
        </p:txBody>
      </p:sp>
      <p:sp>
        <p:nvSpPr>
          <p:cNvPr id="225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22531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dirty="0" smtClean="0">
              <a:cs typeface="+mn-cs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F56E0F5-0EBB-4D41-8186-07935D71DB93}" type="slidenum">
              <a:rPr lang="en-US"/>
              <a:pPr>
                <a:defRPr/>
              </a:pPr>
              <a:t>5</a:t>
            </a:fld>
            <a:endParaRPr lang="en-US" dirty="0"/>
          </a:p>
        </p:txBody>
      </p:sp>
      <p:sp>
        <p:nvSpPr>
          <p:cNvPr id="225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22531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dirty="0" smtClean="0">
              <a:cs typeface="+mn-cs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F56E0F5-0EBB-4D41-8186-07935D71DB93}" type="slidenum">
              <a:rPr lang="en-US"/>
              <a:pPr>
                <a:defRPr/>
              </a:pPr>
              <a:t>6</a:t>
            </a:fld>
            <a:endParaRPr lang="en-US" dirty="0"/>
          </a:p>
        </p:txBody>
      </p:sp>
      <p:sp>
        <p:nvSpPr>
          <p:cNvPr id="225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22531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dirty="0" smtClean="0">
              <a:cs typeface="+mn-cs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F56E0F5-0EBB-4D41-8186-07935D71DB93}" type="slidenum">
              <a:rPr lang="en-US"/>
              <a:pPr>
                <a:defRPr/>
              </a:pPr>
              <a:t>7</a:t>
            </a:fld>
            <a:endParaRPr lang="en-US"/>
          </a:p>
        </p:txBody>
      </p:sp>
      <p:sp>
        <p:nvSpPr>
          <p:cNvPr id="225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22531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smtClean="0">
              <a:cs typeface="+mn-cs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F56E0F5-0EBB-4D41-8186-07935D71DB93}" type="slidenum">
              <a:rPr lang="en-US"/>
              <a:pPr>
                <a:defRPr/>
              </a:pPr>
              <a:t>8</a:t>
            </a:fld>
            <a:endParaRPr lang="en-US"/>
          </a:p>
        </p:txBody>
      </p:sp>
      <p:sp>
        <p:nvSpPr>
          <p:cNvPr id="225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22531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smtClean="0">
              <a:cs typeface="+mn-cs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F56E0F5-0EBB-4D41-8186-07935D71DB93}" type="slidenum">
              <a:rPr lang="en-US"/>
              <a:pPr>
                <a:defRPr/>
              </a:pPr>
              <a:t>9</a:t>
            </a:fld>
            <a:endParaRPr lang="en-US"/>
          </a:p>
        </p:txBody>
      </p:sp>
      <p:sp>
        <p:nvSpPr>
          <p:cNvPr id="225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22531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smtClean="0">
              <a:cs typeface="+mn-cs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2291962"/>
      </p:ext>
    </p:extLst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8113675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18600" y="254000"/>
            <a:ext cx="2616200" cy="82296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70000" y="254000"/>
            <a:ext cx="7696200" cy="82296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2019199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0000302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647014051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70000" y="2768600"/>
            <a:ext cx="5156200" cy="5715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78600" y="2768600"/>
            <a:ext cx="5156200" cy="5715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4496809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6350606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1564278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82215874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919074277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067004874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1270000" y="254000"/>
            <a:ext cx="10464800" cy="2438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2050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1270000" y="2768600"/>
            <a:ext cx="10464800" cy="571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ransition/>
  <p:txStyles>
    <p:titleStyle>
      <a:lvl1pPr algn="l" rtl="0" eaLnBrk="0" fontAlgn="base" hangingPunct="0">
        <a:spcBef>
          <a:spcPct val="0"/>
        </a:spcBef>
        <a:spcAft>
          <a:spcPct val="0"/>
        </a:spcAft>
        <a:defRPr sz="4800">
          <a:solidFill>
            <a:srgbClr val="FF0000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800">
          <a:solidFill>
            <a:srgbClr val="FF0000"/>
          </a:solidFill>
          <a:latin typeface="Myriad Pro Cond" charset="0"/>
          <a:ea typeface="ヒラギノ角ゴ ProN W3" charset="0"/>
          <a:cs typeface="ヒラギノ角ゴ ProN W3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800">
          <a:solidFill>
            <a:srgbClr val="FF0000"/>
          </a:solidFill>
          <a:latin typeface="Myriad Pro Cond" charset="0"/>
          <a:ea typeface="ヒラギノ角ゴ ProN W3" charset="0"/>
          <a:cs typeface="ヒラギノ角ゴ ProN W3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800">
          <a:solidFill>
            <a:srgbClr val="FF0000"/>
          </a:solidFill>
          <a:latin typeface="Myriad Pro Cond" charset="0"/>
          <a:ea typeface="ヒラギノ角ゴ ProN W3" charset="0"/>
          <a:cs typeface="ヒラギノ角ゴ ProN W3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800">
          <a:solidFill>
            <a:srgbClr val="FF0000"/>
          </a:solidFill>
          <a:latin typeface="Myriad Pro Cond" charset="0"/>
          <a:ea typeface="ヒラギノ角ゴ ProN W3" charset="0"/>
          <a:cs typeface="ヒラギノ角ゴ ProN W3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800">
          <a:solidFill>
            <a:srgbClr val="FF0000"/>
          </a:solidFill>
          <a:latin typeface="Myriad Pro Cond" charset="0"/>
          <a:ea typeface="ヒラギノ角ゴ ProN W3" charset="0"/>
          <a:cs typeface="ヒラギノ角ゴ ProN W3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800">
          <a:solidFill>
            <a:srgbClr val="FF0000"/>
          </a:solidFill>
          <a:latin typeface="Myriad Pro Cond" charset="0"/>
          <a:ea typeface="ヒラギノ角ゴ ProN W3" charset="0"/>
          <a:cs typeface="ヒラギノ角ゴ ProN W3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800">
          <a:solidFill>
            <a:srgbClr val="FF0000"/>
          </a:solidFill>
          <a:latin typeface="Myriad Pro Cond" charset="0"/>
          <a:ea typeface="ヒラギノ角ゴ ProN W3" charset="0"/>
          <a:cs typeface="ヒラギノ角ゴ ProN W3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800">
          <a:solidFill>
            <a:srgbClr val="FF0000"/>
          </a:solidFill>
          <a:latin typeface="Myriad Pro Cond" charset="0"/>
          <a:ea typeface="ヒラギノ角ゴ ProN W3" charset="0"/>
          <a:cs typeface="ヒラギノ角ゴ ProN W3" charset="0"/>
        </a:defRPr>
      </a:lvl9pPr>
    </p:titleStyle>
    <p:bodyStyle>
      <a:lvl1pPr marL="838200" indent="-571500" algn="l" rtl="0" eaLnBrk="0" fontAlgn="base" hangingPunct="0">
        <a:spcBef>
          <a:spcPts val="24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</a:defRPr>
      </a:lvl1pPr>
      <a:lvl2pPr marL="1282700" indent="-571500" algn="l" rtl="0" eaLnBrk="0" fontAlgn="base" hangingPunct="0">
        <a:spcBef>
          <a:spcPts val="24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</a:defRPr>
      </a:lvl2pPr>
      <a:lvl3pPr marL="1727200" indent="-571500" algn="l" rtl="0" eaLnBrk="0" fontAlgn="base" hangingPunct="0">
        <a:spcBef>
          <a:spcPts val="24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</a:defRPr>
      </a:lvl3pPr>
      <a:lvl4pPr marL="2171700" indent="-571500" algn="l" rtl="0" eaLnBrk="0" fontAlgn="base" hangingPunct="0">
        <a:spcBef>
          <a:spcPts val="24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</a:defRPr>
      </a:lvl4pPr>
      <a:lvl5pPr marL="2616200" indent="-571500" algn="l" rtl="0" eaLnBrk="0" fontAlgn="base" hangingPunct="0">
        <a:spcBef>
          <a:spcPts val="24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</a:defRPr>
      </a:lvl5pPr>
      <a:lvl6pPr marL="3073400" indent="-571500" algn="l" rtl="0" fontAlgn="base">
        <a:spcBef>
          <a:spcPts val="24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</a:defRPr>
      </a:lvl6pPr>
      <a:lvl7pPr marL="3530600" indent="-571500" algn="l" rtl="0" fontAlgn="base">
        <a:spcBef>
          <a:spcPts val="24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</a:defRPr>
      </a:lvl7pPr>
      <a:lvl8pPr marL="3987800" indent="-571500" algn="l" rtl="0" fontAlgn="base">
        <a:spcBef>
          <a:spcPts val="24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</a:defRPr>
      </a:lvl8pPr>
      <a:lvl9pPr marL="4445000" indent="-571500" algn="l" rtl="0" fontAlgn="base">
        <a:spcBef>
          <a:spcPts val="24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5" Type="http://schemas.openxmlformats.org/officeDocument/2006/relationships/chart" Target="../charts/chart2.xml"/><Relationship Id="rId4" Type="http://schemas.openxmlformats.org/officeDocument/2006/relationships/chart" Target="../charts/char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5" Type="http://schemas.openxmlformats.org/officeDocument/2006/relationships/chart" Target="../charts/chart4.xml"/><Relationship Id="rId4" Type="http://schemas.openxmlformats.org/officeDocument/2006/relationships/chart" Target="../charts/char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5" Type="http://schemas.openxmlformats.org/officeDocument/2006/relationships/chart" Target="../charts/chart6.xml"/><Relationship Id="rId4" Type="http://schemas.openxmlformats.org/officeDocument/2006/relationships/chart" Target="../charts/char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Relationship Id="rId5" Type="http://schemas.openxmlformats.org/officeDocument/2006/relationships/chart" Target="../charts/chart8.xml"/><Relationship Id="rId4" Type="http://schemas.openxmlformats.org/officeDocument/2006/relationships/chart" Target="../charts/char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Relationship Id="rId4" Type="http://schemas.openxmlformats.org/officeDocument/2006/relationships/chart" Target="../charts/char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1"/>
          <p:cNvSpPr>
            <a:spLocks noGrp="1" noChangeArrowheads="1"/>
          </p:cNvSpPr>
          <p:nvPr>
            <p:ph type="title"/>
          </p:nvPr>
        </p:nvSpPr>
        <p:spPr>
          <a:xfrm>
            <a:off x="1473200" y="609600"/>
            <a:ext cx="11023600" cy="749300"/>
          </a:xfrm>
        </p:spPr>
        <p:txBody>
          <a:bodyPr anchor="t"/>
          <a:lstStyle/>
          <a:p>
            <a:pPr eaLnBrk="1" hangingPunct="1">
              <a:defRPr/>
            </a:pPr>
            <a:r>
              <a:rPr lang="en-US" sz="4400" dirty="0" smtClean="0"/>
              <a:t>Workload Characterization Team</a:t>
            </a:r>
            <a:br>
              <a:rPr lang="en-US" sz="4400" dirty="0" smtClean="0"/>
            </a:br>
            <a:endParaRPr lang="en-US" sz="4000" dirty="0" smtClean="0">
              <a:solidFill>
                <a:srgbClr val="FF2712"/>
              </a:solidFill>
              <a:sym typeface="Myriad Pro Cond" charset="0"/>
            </a:endParaRPr>
          </a:p>
        </p:txBody>
      </p:sp>
      <p:sp>
        <p:nvSpPr>
          <p:cNvPr id="1638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549400" y="1371600"/>
            <a:ext cx="10909300" cy="6934200"/>
          </a:xfrm>
        </p:spPr>
        <p:txBody>
          <a:bodyPr anchor="t"/>
          <a:lstStyle/>
          <a:p>
            <a:r>
              <a:rPr lang="en-US" sz="4000" dirty="0" smtClean="0"/>
              <a:t>Leader: Pietro Cicotti - SDSC</a:t>
            </a:r>
          </a:p>
          <a:p>
            <a:r>
              <a:rPr lang="en-US" sz="4000" dirty="0" smtClean="0"/>
              <a:t>Members: </a:t>
            </a:r>
          </a:p>
          <a:p>
            <a:pPr lvl="1">
              <a:buSzPct val="100000"/>
              <a:buFont typeface="Wingdings" pitchFamily="2" charset="2"/>
              <a:buChar char="Ø"/>
            </a:pPr>
            <a:r>
              <a:rPr lang="en-US" sz="3200" dirty="0" smtClean="0"/>
              <a:t>Ilene Carpenter – NREL</a:t>
            </a:r>
          </a:p>
          <a:p>
            <a:pPr lvl="1">
              <a:buSzPct val="100000"/>
              <a:buFont typeface="Wingdings" pitchFamily="2" charset="2"/>
              <a:buChar char="Ø"/>
            </a:pPr>
            <a:r>
              <a:rPr lang="en-US" sz="3200" dirty="0" smtClean="0"/>
              <a:t>Devesh Tiwari - ORNL</a:t>
            </a:r>
          </a:p>
          <a:p>
            <a:pPr lvl="1">
              <a:buSzPct val="100000"/>
              <a:buFont typeface="Wingdings" pitchFamily="2" charset="2"/>
              <a:buChar char="Ø"/>
            </a:pPr>
            <a:r>
              <a:rPr lang="en-US" sz="3200" dirty="0"/>
              <a:t>Chadha, Narjit </a:t>
            </a:r>
            <a:r>
              <a:rPr lang="en-US" sz="3200" dirty="0" smtClean="0"/>
              <a:t>- </a:t>
            </a:r>
            <a:r>
              <a:rPr lang="en-US" sz="3200" dirty="0" err="1" smtClean="0"/>
              <a:t>NetApp</a:t>
            </a:r>
            <a:endParaRPr lang="en-US" sz="3200" dirty="0" smtClean="0"/>
          </a:p>
          <a:p>
            <a:pPr lvl="1">
              <a:buSzPct val="100000"/>
              <a:buFont typeface="Wingdings" pitchFamily="2" charset="2"/>
              <a:buChar char="Ø"/>
            </a:pPr>
            <a:r>
              <a:rPr lang="en-US" sz="3200" dirty="0" smtClean="0"/>
              <a:t>Rick Mohr - UTK</a:t>
            </a:r>
          </a:p>
          <a:p>
            <a:pPr lvl="1">
              <a:buSzPct val="100000"/>
              <a:buFont typeface="Wingdings" pitchFamily="2" charset="2"/>
              <a:buChar char="Ø"/>
            </a:pPr>
            <a:r>
              <a:rPr lang="en-US" sz="3200" dirty="0"/>
              <a:t>Mike </a:t>
            </a:r>
            <a:r>
              <a:rPr lang="en-US" sz="3200" dirty="0" smtClean="0"/>
              <a:t>Booth – HPC Results</a:t>
            </a:r>
          </a:p>
          <a:p>
            <a:pPr lvl="1">
              <a:buSzPct val="100000"/>
              <a:buFont typeface="Wingdings" pitchFamily="2" charset="2"/>
              <a:buChar char="Ø"/>
            </a:pPr>
            <a:r>
              <a:rPr lang="en-US" sz="3200" dirty="0" smtClean="0"/>
              <a:t>Ben Evans</a:t>
            </a:r>
            <a:r>
              <a:rPr lang="en-US" sz="3200" dirty="0" smtClean="0">
                <a:sym typeface="Myriad Pro Cond" charset="0"/>
              </a:rPr>
              <a:t> – </a:t>
            </a:r>
            <a:r>
              <a:rPr lang="en-US" sz="3200" dirty="0" err="1" smtClean="0">
                <a:sym typeface="Myriad Pro Cond" charset="0"/>
              </a:rPr>
              <a:t>Terascala</a:t>
            </a:r>
            <a:endParaRPr lang="en-US" sz="3600" dirty="0" smtClean="0">
              <a:sym typeface="Myriad Pro Cond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4933154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1"/>
          <p:cNvSpPr>
            <a:spLocks noGrp="1" noChangeArrowheads="1"/>
          </p:cNvSpPr>
          <p:nvPr>
            <p:ph type="title"/>
          </p:nvPr>
        </p:nvSpPr>
        <p:spPr/>
        <p:txBody>
          <a:bodyPr anchor="t"/>
          <a:lstStyle/>
          <a:p>
            <a:pPr eaLnBrk="1" hangingPunct="1">
              <a:defRPr/>
            </a:pPr>
            <a:r>
              <a:rPr lang="en-US" smtClean="0">
                <a:solidFill>
                  <a:srgbClr val="FF2712"/>
                </a:solidFill>
                <a:cs typeface="Myriad Pro Cond" charset="0"/>
                <a:sym typeface="Myriad Pro Cond" charset="0"/>
              </a:rPr>
              <a:t>Change </a:t>
            </a:r>
            <a:r>
              <a:rPr lang="en-US" dirty="0" smtClean="0">
                <a:solidFill>
                  <a:srgbClr val="FF2712"/>
                </a:solidFill>
                <a:cs typeface="Myriad Pro Cond" charset="0"/>
                <a:sym typeface="Myriad Pro Cond" charset="0"/>
              </a:rPr>
              <a:t>Time Distribution</a:t>
            </a:r>
            <a:endParaRPr lang="en-US" sz="2700" dirty="0" smtClean="0">
              <a:solidFill>
                <a:srgbClr val="FF2712"/>
              </a:solidFill>
              <a:sym typeface="Myriad Pro Cond" charset="0"/>
            </a:endParaRP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7025" y="1295400"/>
            <a:ext cx="5214374" cy="3200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88200" y="1295400"/>
            <a:ext cx="5210993" cy="3200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3431" y="5159375"/>
            <a:ext cx="5367968" cy="3200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88200" y="5159375"/>
            <a:ext cx="5367968" cy="3200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8140114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1"/>
          <p:cNvSpPr>
            <a:spLocks noGrp="1" noChangeArrowheads="1"/>
          </p:cNvSpPr>
          <p:nvPr>
            <p:ph type="title"/>
          </p:nvPr>
        </p:nvSpPr>
        <p:spPr/>
        <p:txBody>
          <a:bodyPr anchor="t"/>
          <a:lstStyle/>
          <a:p>
            <a:pPr eaLnBrk="1" hangingPunct="1">
              <a:defRPr/>
            </a:pPr>
            <a:r>
              <a:rPr lang="en-US" dirty="0" smtClean="0">
                <a:solidFill>
                  <a:srgbClr val="FF2712"/>
                </a:solidFill>
                <a:cs typeface="Myriad Pro Cond" charset="0"/>
                <a:sym typeface="Myriad Pro Cond" charset="0"/>
              </a:rPr>
              <a:t>Modification Time Distribution</a:t>
            </a:r>
            <a:endParaRPr lang="en-US" sz="2700" dirty="0" smtClean="0">
              <a:solidFill>
                <a:srgbClr val="FF2712"/>
              </a:solidFill>
              <a:sym typeface="Myriad Pro Cond" charset="0"/>
            </a:endParaRP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0143" y="1295400"/>
            <a:ext cx="5156200" cy="31643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89800" y="1295400"/>
            <a:ext cx="5156200" cy="31663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8000" y="4878572"/>
            <a:ext cx="5215151" cy="3200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0461" y="4876800"/>
            <a:ext cx="5211739" cy="3200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3184554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1"/>
          <p:cNvSpPr>
            <a:spLocks noGrp="1" noChangeArrowheads="1"/>
          </p:cNvSpPr>
          <p:nvPr>
            <p:ph type="title"/>
          </p:nvPr>
        </p:nvSpPr>
        <p:spPr/>
        <p:txBody>
          <a:bodyPr anchor="t"/>
          <a:lstStyle/>
          <a:p>
            <a:pPr eaLnBrk="1" hangingPunct="1">
              <a:defRPr/>
            </a:pPr>
            <a:r>
              <a:rPr lang="en-US" dirty="0" smtClean="0">
                <a:solidFill>
                  <a:srgbClr val="FF2712"/>
                </a:solidFill>
                <a:cs typeface="Myriad Pro Cond" charset="0"/>
                <a:sym typeface="Myriad Pro Cond" charset="0"/>
              </a:rPr>
              <a:t>Access Time Distribution</a:t>
            </a:r>
            <a:endParaRPr lang="en-US" sz="2700" dirty="0" smtClean="0">
              <a:solidFill>
                <a:srgbClr val="FF2712"/>
              </a:solidFill>
              <a:sym typeface="Myriad Pro Cond" charset="0"/>
            </a:endParaRPr>
          </a:p>
        </p:txBody>
      </p:sp>
      <p:pic>
        <p:nvPicPr>
          <p:cNvPr id="1027" name="Picture 3"/>
          <p:cNvPicPr>
            <a:picLocks noGrp="1" noChangeAspect="1" noChangeArrowheads="1"/>
          </p:cNvPicPr>
          <p:nvPr>
            <p:ph sz="half"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4200" y="1295400"/>
            <a:ext cx="5120640" cy="32272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Grp="1" noChangeAspect="1" noChangeArrowheads="1"/>
          </p:cNvPicPr>
          <p:nvPr>
            <p:ph sz="half" idx="2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49160" y="1295400"/>
            <a:ext cx="5120640" cy="3278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5703" y="4876800"/>
            <a:ext cx="5120640" cy="32374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77421" y="4876800"/>
            <a:ext cx="5092379" cy="3200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3184554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1"/>
          <p:cNvSpPr>
            <a:spLocks noGrp="1" noChangeArrowheads="1"/>
          </p:cNvSpPr>
          <p:nvPr>
            <p:ph type="title"/>
          </p:nvPr>
        </p:nvSpPr>
        <p:spPr>
          <a:xfrm>
            <a:off x="1473200" y="609600"/>
            <a:ext cx="11023600" cy="749300"/>
          </a:xfrm>
        </p:spPr>
        <p:txBody>
          <a:bodyPr anchor="t"/>
          <a:lstStyle/>
          <a:p>
            <a:pPr eaLnBrk="1" hangingPunct="1">
              <a:defRPr/>
            </a:pPr>
            <a:r>
              <a:rPr lang="en-US" sz="4400" dirty="0" smtClean="0"/>
              <a:t>Workload Characterization</a:t>
            </a:r>
            <a:br>
              <a:rPr lang="en-US" sz="4400" dirty="0" smtClean="0"/>
            </a:br>
            <a:endParaRPr lang="en-US" sz="4000" dirty="0" smtClean="0">
              <a:solidFill>
                <a:srgbClr val="FF2712"/>
              </a:solidFill>
              <a:sym typeface="Myriad Pro Cond" charset="0"/>
            </a:endParaRPr>
          </a:p>
        </p:txBody>
      </p:sp>
      <p:sp>
        <p:nvSpPr>
          <p:cNvPr id="1638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549400" y="2590800"/>
            <a:ext cx="10909300" cy="5715000"/>
          </a:xfrm>
        </p:spPr>
        <p:txBody>
          <a:bodyPr anchor="t"/>
          <a:lstStyle/>
          <a:p>
            <a:r>
              <a:rPr lang="en-US" sz="4000" dirty="0" smtClean="0"/>
              <a:t>Goals</a:t>
            </a:r>
            <a:endParaRPr lang="en-US" sz="4000" dirty="0"/>
          </a:p>
          <a:p>
            <a:pPr lvl="1">
              <a:buSzPct val="100000"/>
              <a:buFont typeface="Wingdings" pitchFamily="2" charset="2"/>
              <a:buChar char="Ø"/>
            </a:pPr>
            <a:r>
              <a:rPr lang="en-US" sz="3200" dirty="0" smtClean="0"/>
              <a:t>Understand and characterize workloads</a:t>
            </a:r>
            <a:endParaRPr lang="en-US" sz="3200" dirty="0"/>
          </a:p>
          <a:p>
            <a:pPr lvl="1">
              <a:buSzPct val="100000"/>
              <a:buFont typeface="Wingdings" pitchFamily="2" charset="2"/>
              <a:buChar char="Ø"/>
            </a:pPr>
            <a:r>
              <a:rPr lang="en-US" sz="3200" dirty="0" smtClean="0"/>
              <a:t>Create a representative synthetic workload</a:t>
            </a:r>
            <a:endParaRPr lang="en-US" sz="3600" dirty="0">
              <a:sym typeface="Myriad Pro Cond" charset="0"/>
            </a:endParaRPr>
          </a:p>
          <a:p>
            <a:r>
              <a:rPr lang="en-US" sz="4000" dirty="0" smtClean="0"/>
              <a:t>Synergies</a:t>
            </a:r>
          </a:p>
          <a:p>
            <a:pPr lvl="1">
              <a:buSzPct val="100000"/>
              <a:buFont typeface="Wingdings" pitchFamily="2" charset="2"/>
              <a:buChar char="Ø"/>
            </a:pPr>
            <a:r>
              <a:rPr lang="en-US" sz="3200" dirty="0" smtClean="0"/>
              <a:t>Kernel extraction/creation</a:t>
            </a:r>
          </a:p>
          <a:p>
            <a:pPr lvl="1">
              <a:buSzPct val="100000"/>
              <a:buFont typeface="Wingdings" pitchFamily="2" charset="2"/>
              <a:buChar char="Ø"/>
            </a:pPr>
            <a:r>
              <a:rPr lang="en-US" sz="3200" dirty="0" smtClean="0"/>
              <a:t>Monitoring</a:t>
            </a:r>
            <a:endParaRPr lang="en-US" sz="3600" dirty="0" smtClean="0">
              <a:sym typeface="Myriad Pro Cond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9113379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Rectangle 163"/>
          <p:cNvSpPr/>
          <p:nvPr/>
        </p:nvSpPr>
        <p:spPr bwMode="auto">
          <a:xfrm>
            <a:off x="1168400" y="7896924"/>
            <a:ext cx="11768796" cy="667509"/>
          </a:xfrm>
          <a:prstGeom prst="rect">
            <a:avLst/>
          </a:prstGeom>
          <a:solidFill>
            <a:srgbClr val="FFC5C5"/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Gill Sans" charset="0"/>
              <a:ea typeface="ヒラギノ角ゴ ProN W3" charset="0"/>
              <a:cs typeface="ヒラギノ角ゴ ProN W3" charset="0"/>
              <a:sym typeface="Gill Sans" charset="0"/>
            </a:endParaRPr>
          </a:p>
        </p:txBody>
      </p:sp>
      <p:sp>
        <p:nvSpPr>
          <p:cNvPr id="163" name="Rectangle 162"/>
          <p:cNvSpPr/>
          <p:nvPr/>
        </p:nvSpPr>
        <p:spPr bwMode="auto">
          <a:xfrm>
            <a:off x="1168400" y="4495800"/>
            <a:ext cx="11768796" cy="3276600"/>
          </a:xfrm>
          <a:prstGeom prst="rect">
            <a:avLst/>
          </a:prstGeom>
          <a:solidFill>
            <a:srgbClr val="BDF5D0"/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Gill Sans" charset="0"/>
              <a:ea typeface="ヒラギノ角ゴ ProN W3" charset="0"/>
              <a:cs typeface="ヒラギノ角ゴ ProN W3" charset="0"/>
              <a:sym typeface="Gill Sans" charset="0"/>
            </a:endParaRPr>
          </a:p>
        </p:txBody>
      </p:sp>
      <p:sp>
        <p:nvSpPr>
          <p:cNvPr id="162" name="Rectangle 161"/>
          <p:cNvSpPr/>
          <p:nvPr/>
        </p:nvSpPr>
        <p:spPr bwMode="auto">
          <a:xfrm>
            <a:off x="1182772" y="3505200"/>
            <a:ext cx="11768796" cy="900916"/>
          </a:xfrm>
          <a:prstGeom prst="rect">
            <a:avLst/>
          </a:prstGeom>
          <a:solidFill>
            <a:schemeClr val="accent1"/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Gill Sans" charset="0"/>
              <a:ea typeface="ヒラギノ角ゴ ProN W3" charset="0"/>
              <a:cs typeface="ヒラギノ角ゴ ProN W3" charset="0"/>
              <a:sym typeface="Gill Sans" charset="0"/>
            </a:endParaRPr>
          </a:p>
        </p:txBody>
      </p:sp>
      <p:sp>
        <p:nvSpPr>
          <p:cNvPr id="128" name="Rectangle 127"/>
          <p:cNvSpPr/>
          <p:nvPr/>
        </p:nvSpPr>
        <p:spPr bwMode="auto">
          <a:xfrm>
            <a:off x="1168400" y="1336882"/>
            <a:ext cx="11768796" cy="1520745"/>
          </a:xfrm>
          <a:prstGeom prst="rect">
            <a:avLst/>
          </a:prstGeom>
          <a:solidFill>
            <a:schemeClr val="bg1">
              <a:lumMod val="85000"/>
            </a:schemeClr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Gill Sans" charset="0"/>
              <a:ea typeface="ヒラギノ角ゴ ProN W3" charset="0"/>
              <a:cs typeface="ヒラギノ角ゴ ProN W3" charset="0"/>
              <a:sym typeface="Gill Sans" charset="0"/>
            </a:endParaRPr>
          </a:p>
        </p:txBody>
      </p:sp>
      <p:sp>
        <p:nvSpPr>
          <p:cNvPr id="16385" name="Rectangle 1"/>
          <p:cNvSpPr>
            <a:spLocks noGrp="1" noChangeArrowheads="1"/>
          </p:cNvSpPr>
          <p:nvPr>
            <p:ph type="title"/>
          </p:nvPr>
        </p:nvSpPr>
        <p:spPr>
          <a:xfrm>
            <a:off x="1270000" y="254000"/>
            <a:ext cx="10464800" cy="965200"/>
          </a:xfrm>
        </p:spPr>
        <p:txBody>
          <a:bodyPr anchor="t"/>
          <a:lstStyle/>
          <a:p>
            <a:pPr eaLnBrk="1" hangingPunct="1">
              <a:defRPr/>
            </a:pPr>
            <a:r>
              <a:rPr lang="en-US" dirty="0" smtClean="0">
                <a:solidFill>
                  <a:srgbClr val="FF2712"/>
                </a:solidFill>
                <a:cs typeface="Myriad Pro Cond" charset="0"/>
                <a:sym typeface="Myriad Pro Cond" charset="0"/>
              </a:rPr>
              <a:t>Responses</a:t>
            </a:r>
            <a:endParaRPr lang="en-US" sz="2700" dirty="0" smtClean="0">
              <a:solidFill>
                <a:srgbClr val="FF2712"/>
              </a:solidFill>
              <a:sym typeface="Myriad Pro Cond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285459" y="1866423"/>
            <a:ext cx="920445" cy="46166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400" dirty="0" smtClean="0"/>
              <a:t>NICS</a:t>
            </a:r>
            <a:endParaRPr lang="en-US" sz="2400" dirty="0"/>
          </a:p>
        </p:txBody>
      </p:sp>
      <p:sp>
        <p:nvSpPr>
          <p:cNvPr id="6" name="TextBox 5"/>
          <p:cNvSpPr txBox="1"/>
          <p:nvPr/>
        </p:nvSpPr>
        <p:spPr>
          <a:xfrm>
            <a:off x="4393058" y="1834689"/>
            <a:ext cx="1075936" cy="46166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400" dirty="0" smtClean="0"/>
              <a:t>NCRC</a:t>
            </a:r>
            <a:endParaRPr lang="en-US" sz="2400" dirty="0"/>
          </a:p>
        </p:txBody>
      </p:sp>
      <p:sp>
        <p:nvSpPr>
          <p:cNvPr id="7" name="TextBox 6"/>
          <p:cNvSpPr txBox="1"/>
          <p:nvPr/>
        </p:nvSpPr>
        <p:spPr>
          <a:xfrm>
            <a:off x="8022369" y="1834689"/>
            <a:ext cx="1005403" cy="46166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400" dirty="0" smtClean="0"/>
              <a:t>OLCF</a:t>
            </a:r>
            <a:endParaRPr lang="en-US" sz="2400" dirty="0"/>
          </a:p>
        </p:txBody>
      </p:sp>
      <p:sp>
        <p:nvSpPr>
          <p:cNvPr id="9" name="TextBox 8"/>
          <p:cNvSpPr txBox="1"/>
          <p:nvPr/>
        </p:nvSpPr>
        <p:spPr>
          <a:xfrm>
            <a:off x="2535923" y="1834687"/>
            <a:ext cx="1040670" cy="46166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400" dirty="0" smtClean="0"/>
              <a:t>ARSC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9844237" y="1834689"/>
            <a:ext cx="1125628" cy="46166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400" dirty="0" smtClean="0"/>
              <a:t>RIKEN</a:t>
            </a:r>
            <a:endParaRPr lang="en-US" sz="2400" dirty="0"/>
          </a:p>
        </p:txBody>
      </p:sp>
      <p:sp>
        <p:nvSpPr>
          <p:cNvPr id="11" name="TextBox 10"/>
          <p:cNvSpPr txBox="1"/>
          <p:nvPr/>
        </p:nvSpPr>
        <p:spPr>
          <a:xfrm>
            <a:off x="11786330" y="1834689"/>
            <a:ext cx="1040670" cy="46166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400" dirty="0" smtClean="0"/>
              <a:t>SDSC</a:t>
            </a:r>
            <a:endParaRPr lang="en-US" sz="2400" dirty="0"/>
          </a:p>
        </p:txBody>
      </p:sp>
      <p:sp>
        <p:nvSpPr>
          <p:cNvPr id="4" name="TextBox 3"/>
          <p:cNvSpPr txBox="1"/>
          <p:nvPr/>
        </p:nvSpPr>
        <p:spPr>
          <a:xfrm>
            <a:off x="1096619" y="1834686"/>
            <a:ext cx="127951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centers:</a:t>
            </a:r>
            <a:endParaRPr lang="en-US" sz="2400" dirty="0"/>
          </a:p>
        </p:txBody>
      </p:sp>
      <p:sp>
        <p:nvSpPr>
          <p:cNvPr id="13" name="TextBox 12"/>
          <p:cNvSpPr txBox="1"/>
          <p:nvPr/>
        </p:nvSpPr>
        <p:spPr>
          <a:xfrm>
            <a:off x="1090450" y="3706225"/>
            <a:ext cx="12971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storage:</a:t>
            </a:r>
            <a:endParaRPr lang="en-US" sz="2400" dirty="0"/>
          </a:p>
        </p:txBody>
      </p:sp>
      <p:sp>
        <p:nvSpPr>
          <p:cNvPr id="14" name="TextBox 13"/>
          <p:cNvSpPr txBox="1"/>
          <p:nvPr/>
        </p:nvSpPr>
        <p:spPr>
          <a:xfrm>
            <a:off x="1168400" y="5638800"/>
            <a:ext cx="66236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FS:</a:t>
            </a:r>
            <a:endParaRPr lang="en-US" sz="2400" dirty="0"/>
          </a:p>
        </p:txBody>
      </p:sp>
      <p:sp>
        <p:nvSpPr>
          <p:cNvPr id="15" name="TextBox 14"/>
          <p:cNvSpPr txBox="1"/>
          <p:nvPr/>
        </p:nvSpPr>
        <p:spPr>
          <a:xfrm>
            <a:off x="1090450" y="8148935"/>
            <a:ext cx="93807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apps:</a:t>
            </a:r>
            <a:endParaRPr lang="en-US" sz="2400" dirty="0"/>
          </a:p>
        </p:txBody>
      </p:sp>
      <p:sp>
        <p:nvSpPr>
          <p:cNvPr id="5" name="Oval 4"/>
          <p:cNvSpPr/>
          <p:nvPr/>
        </p:nvSpPr>
        <p:spPr bwMode="auto">
          <a:xfrm>
            <a:off x="10573316" y="3626395"/>
            <a:ext cx="500868" cy="562630"/>
          </a:xfrm>
          <a:prstGeom prst="ellipse">
            <a:avLst/>
          </a:prstGeom>
          <a:noFill/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rPr>
              <a:t>K</a:t>
            </a:r>
            <a:endParaRPr kumimoji="0" lang="en-US" sz="20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Gill Sans" charset="0"/>
              <a:ea typeface="ヒラギノ角ゴ ProN W3" charset="0"/>
              <a:cs typeface="ヒラギノ角ゴ ProN W3" charset="0"/>
              <a:sym typeface="Gill Sans" charset="0"/>
            </a:endParaRPr>
          </a:p>
        </p:txBody>
      </p:sp>
      <p:sp>
        <p:nvSpPr>
          <p:cNvPr id="17" name="Oval 16"/>
          <p:cNvSpPr/>
          <p:nvPr/>
        </p:nvSpPr>
        <p:spPr bwMode="auto">
          <a:xfrm>
            <a:off x="11496074" y="3601441"/>
            <a:ext cx="1181614" cy="562630"/>
          </a:xfrm>
          <a:prstGeom prst="ellipse">
            <a:avLst/>
          </a:prstGeom>
          <a:noFill/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000" dirty="0" smtClean="0"/>
              <a:t>Oasis</a:t>
            </a:r>
            <a:endParaRPr kumimoji="0" lang="en-US" sz="20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sym typeface="Gill Sans" charset="0"/>
            </a:endParaRPr>
          </a:p>
        </p:txBody>
      </p:sp>
      <p:sp>
        <p:nvSpPr>
          <p:cNvPr id="18" name="Oval 17"/>
          <p:cNvSpPr/>
          <p:nvPr/>
        </p:nvSpPr>
        <p:spPr bwMode="auto">
          <a:xfrm>
            <a:off x="9050959" y="3626394"/>
            <a:ext cx="1100464" cy="562630"/>
          </a:xfrm>
          <a:prstGeom prst="ellipse">
            <a:avLst/>
          </a:prstGeom>
          <a:noFill/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000" dirty="0" smtClean="0"/>
              <a:t>W2/3</a:t>
            </a:r>
            <a:endParaRPr kumimoji="0" lang="en-US" sz="20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sym typeface="Gill Sans" charset="0"/>
            </a:endParaRPr>
          </a:p>
        </p:txBody>
      </p:sp>
      <p:sp>
        <p:nvSpPr>
          <p:cNvPr id="19" name="Oval 18"/>
          <p:cNvSpPr/>
          <p:nvPr/>
        </p:nvSpPr>
        <p:spPr bwMode="auto">
          <a:xfrm>
            <a:off x="4905138" y="3645765"/>
            <a:ext cx="1116514" cy="562630"/>
          </a:xfrm>
          <a:prstGeom prst="ellipse">
            <a:avLst/>
          </a:prstGeom>
          <a:noFill/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000" dirty="0" smtClean="0"/>
              <a:t>LTFS</a:t>
            </a:r>
            <a:endParaRPr kumimoji="0" lang="en-US" sz="20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sym typeface="Gill Sans" charset="0"/>
            </a:endParaRPr>
          </a:p>
        </p:txBody>
      </p:sp>
      <p:sp>
        <p:nvSpPr>
          <p:cNvPr id="20" name="Oval 19"/>
          <p:cNvSpPr/>
          <p:nvPr/>
        </p:nvSpPr>
        <p:spPr bwMode="auto">
          <a:xfrm>
            <a:off x="3761475" y="3644928"/>
            <a:ext cx="721770" cy="562630"/>
          </a:xfrm>
          <a:prstGeom prst="ellipse">
            <a:avLst/>
          </a:prstGeom>
          <a:noFill/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000" dirty="0" smtClean="0"/>
              <a:t>FS</a:t>
            </a:r>
            <a:endParaRPr kumimoji="0" lang="en-US" sz="20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sym typeface="Gill Sans" charset="0"/>
            </a:endParaRPr>
          </a:p>
        </p:txBody>
      </p:sp>
      <p:cxnSp>
        <p:nvCxnSpPr>
          <p:cNvPr id="16" name="Straight Arrow Connector 15"/>
          <p:cNvCxnSpPr>
            <a:stCxn id="6" idx="2"/>
            <a:endCxn id="20" idx="0"/>
          </p:cNvCxnSpPr>
          <p:nvPr/>
        </p:nvCxnSpPr>
        <p:spPr bwMode="auto">
          <a:xfrm flipH="1">
            <a:off x="4122360" y="2296354"/>
            <a:ext cx="808666" cy="1348574"/>
          </a:xfrm>
          <a:prstGeom prst="straightConnector1">
            <a:avLst/>
          </a:prstGeom>
          <a:blipFill dpi="0" rotWithShape="0">
            <a:blip r:embed="rId4"/>
            <a:srcRect/>
            <a:tile tx="0" ty="0" sx="100000" sy="100000" flip="none" algn="tl"/>
          </a:blip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23" name="Straight Arrow Connector 22"/>
          <p:cNvCxnSpPr>
            <a:stCxn id="6" idx="2"/>
            <a:endCxn id="19" idx="0"/>
          </p:cNvCxnSpPr>
          <p:nvPr/>
        </p:nvCxnSpPr>
        <p:spPr bwMode="auto">
          <a:xfrm>
            <a:off x="4931026" y="2296354"/>
            <a:ext cx="532369" cy="1349411"/>
          </a:xfrm>
          <a:prstGeom prst="straightConnector1">
            <a:avLst/>
          </a:prstGeom>
          <a:blipFill dpi="0" rotWithShape="0">
            <a:blip r:embed="rId4"/>
            <a:srcRect/>
            <a:tile tx="0" ty="0" sx="100000" sy="100000" flip="none" algn="tl"/>
          </a:blip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26" name="Straight Arrow Connector 25"/>
          <p:cNvCxnSpPr>
            <a:stCxn id="7" idx="2"/>
            <a:endCxn id="18" idx="0"/>
          </p:cNvCxnSpPr>
          <p:nvPr/>
        </p:nvCxnSpPr>
        <p:spPr bwMode="auto">
          <a:xfrm>
            <a:off x="8525071" y="2296354"/>
            <a:ext cx="1076120" cy="1330040"/>
          </a:xfrm>
          <a:prstGeom prst="straightConnector1">
            <a:avLst/>
          </a:prstGeom>
          <a:blipFill dpi="0" rotWithShape="0">
            <a:blip r:embed="rId4"/>
            <a:srcRect/>
            <a:tile tx="0" ty="0" sx="100000" sy="100000" flip="none" algn="tl"/>
          </a:blip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29" name="Straight Arrow Connector 28"/>
          <p:cNvCxnSpPr>
            <a:stCxn id="10" idx="2"/>
            <a:endCxn id="5" idx="0"/>
          </p:cNvCxnSpPr>
          <p:nvPr/>
        </p:nvCxnSpPr>
        <p:spPr bwMode="auto">
          <a:xfrm>
            <a:off x="10407051" y="2296354"/>
            <a:ext cx="416699" cy="1330041"/>
          </a:xfrm>
          <a:prstGeom prst="straightConnector1">
            <a:avLst/>
          </a:prstGeom>
          <a:blipFill dpi="0" rotWithShape="0">
            <a:blip r:embed="rId4"/>
            <a:srcRect/>
            <a:tile tx="0" ty="0" sx="100000" sy="100000" flip="none" algn="tl"/>
          </a:blip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33" name="Straight Arrow Connector 32"/>
          <p:cNvCxnSpPr>
            <a:stCxn id="11" idx="2"/>
            <a:endCxn id="17" idx="0"/>
          </p:cNvCxnSpPr>
          <p:nvPr/>
        </p:nvCxnSpPr>
        <p:spPr bwMode="auto">
          <a:xfrm flipH="1">
            <a:off x="12086881" y="2296354"/>
            <a:ext cx="219784" cy="1305087"/>
          </a:xfrm>
          <a:prstGeom prst="straightConnector1">
            <a:avLst/>
          </a:prstGeom>
          <a:blipFill dpi="0" rotWithShape="0">
            <a:blip r:embed="rId4"/>
            <a:srcRect/>
            <a:tile tx="0" ty="0" sx="100000" sy="100000" flip="none" algn="tl"/>
          </a:blip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36" name="Oval 35"/>
          <p:cNvSpPr/>
          <p:nvPr/>
        </p:nvSpPr>
        <p:spPr bwMode="auto">
          <a:xfrm>
            <a:off x="7747252" y="3653136"/>
            <a:ext cx="881814" cy="562630"/>
          </a:xfrm>
          <a:prstGeom prst="ellipse">
            <a:avLst/>
          </a:prstGeom>
          <a:noFill/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000" dirty="0" smtClean="0"/>
              <a:t>D/C</a:t>
            </a:r>
            <a:endParaRPr kumimoji="0" lang="en-US" sz="20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sym typeface="Gill Sans" charset="0"/>
            </a:endParaRPr>
          </a:p>
        </p:txBody>
      </p:sp>
      <p:sp>
        <p:nvSpPr>
          <p:cNvPr id="37" name="Oval 36"/>
          <p:cNvSpPr/>
          <p:nvPr/>
        </p:nvSpPr>
        <p:spPr bwMode="auto">
          <a:xfrm>
            <a:off x="6443545" y="3653135"/>
            <a:ext cx="881814" cy="562630"/>
          </a:xfrm>
          <a:prstGeom prst="ellipse">
            <a:avLst/>
          </a:prstGeom>
          <a:noFill/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000" dirty="0" smtClean="0"/>
              <a:t>D/H</a:t>
            </a:r>
            <a:endParaRPr kumimoji="0" lang="en-US" sz="20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sym typeface="Gill Sans" charset="0"/>
            </a:endParaRPr>
          </a:p>
        </p:txBody>
      </p:sp>
      <p:sp>
        <p:nvSpPr>
          <p:cNvPr id="41" name="Oval 40"/>
          <p:cNvSpPr/>
          <p:nvPr/>
        </p:nvSpPr>
        <p:spPr bwMode="auto">
          <a:xfrm>
            <a:off x="2498342" y="3640739"/>
            <a:ext cx="841240" cy="562630"/>
          </a:xfrm>
          <a:prstGeom prst="ellipse">
            <a:avLst/>
          </a:prstGeom>
          <a:noFill/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000" dirty="0" smtClean="0"/>
              <a:t>P/S</a:t>
            </a:r>
            <a:endParaRPr kumimoji="0" lang="en-US" sz="20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sym typeface="Gill Sans" charset="0"/>
            </a:endParaRPr>
          </a:p>
        </p:txBody>
      </p:sp>
      <p:cxnSp>
        <p:nvCxnSpPr>
          <p:cNvPr id="43" name="Straight Arrow Connector 42"/>
          <p:cNvCxnSpPr>
            <a:stCxn id="9" idx="2"/>
            <a:endCxn id="41" idx="0"/>
          </p:cNvCxnSpPr>
          <p:nvPr/>
        </p:nvCxnSpPr>
        <p:spPr bwMode="auto">
          <a:xfrm flipH="1">
            <a:off x="2918962" y="2296352"/>
            <a:ext cx="137296" cy="1344387"/>
          </a:xfrm>
          <a:prstGeom prst="straightConnector1">
            <a:avLst/>
          </a:prstGeom>
          <a:blipFill dpi="0" rotWithShape="0">
            <a:blip r:embed="rId4"/>
            <a:srcRect/>
            <a:tile tx="0" ty="0" sx="100000" sy="100000" flip="none" algn="tl"/>
          </a:blip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46" name="Straight Arrow Connector 45"/>
          <p:cNvCxnSpPr>
            <a:stCxn id="3" idx="2"/>
            <a:endCxn id="37" idx="0"/>
          </p:cNvCxnSpPr>
          <p:nvPr/>
        </p:nvCxnSpPr>
        <p:spPr bwMode="auto">
          <a:xfrm>
            <a:off x="6745682" y="2328088"/>
            <a:ext cx="138770" cy="1325047"/>
          </a:xfrm>
          <a:prstGeom prst="straightConnector1">
            <a:avLst/>
          </a:prstGeom>
          <a:blipFill dpi="0" rotWithShape="0">
            <a:blip r:embed="rId4"/>
            <a:srcRect/>
            <a:tile tx="0" ty="0" sx="100000" sy="100000" flip="none" algn="tl"/>
          </a:blip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49" name="Straight Arrow Connector 48"/>
          <p:cNvCxnSpPr>
            <a:stCxn id="3" idx="2"/>
            <a:endCxn id="36" idx="0"/>
          </p:cNvCxnSpPr>
          <p:nvPr/>
        </p:nvCxnSpPr>
        <p:spPr bwMode="auto">
          <a:xfrm>
            <a:off x="6745682" y="2328088"/>
            <a:ext cx="1442477" cy="1325048"/>
          </a:xfrm>
          <a:prstGeom prst="straightConnector1">
            <a:avLst/>
          </a:prstGeom>
          <a:blipFill dpi="0" rotWithShape="0">
            <a:blip r:embed="rId4"/>
            <a:srcRect/>
            <a:tile tx="0" ty="0" sx="100000" sy="100000" flip="none" algn="tl"/>
          </a:blip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16398" name="TextBox 16397"/>
          <p:cNvSpPr txBox="1"/>
          <p:nvPr/>
        </p:nvSpPr>
        <p:spPr>
          <a:xfrm>
            <a:off x="1854200" y="8195101"/>
            <a:ext cx="13132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/>
              <a:t>WRF,PISM</a:t>
            </a:r>
            <a:endParaRPr lang="en-US" sz="1800" dirty="0"/>
          </a:p>
        </p:txBody>
      </p:sp>
      <p:sp>
        <p:nvSpPr>
          <p:cNvPr id="16399" name="Snip Same Side Corner Rectangle 16398"/>
          <p:cNvSpPr/>
          <p:nvPr/>
        </p:nvSpPr>
        <p:spPr bwMode="auto">
          <a:xfrm>
            <a:off x="2066664" y="5955660"/>
            <a:ext cx="914400" cy="1140768"/>
          </a:xfrm>
          <a:prstGeom prst="snip2SameRect">
            <a:avLst/>
          </a:prstGeom>
          <a:noFill/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Gill Sans" charset="0"/>
              <a:ea typeface="ヒラギノ角ゴ ProN W3" charset="0"/>
              <a:cs typeface="ヒラギノ角ゴ ProN W3" charset="0"/>
              <a:sym typeface="Gill Sans" charset="0"/>
            </a:endParaRP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rPr>
              <a:t>360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rPr>
              <a:t>TB</a:t>
            </a:r>
            <a:endParaRPr kumimoji="0" lang="en-US" sz="18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Gill Sans" charset="0"/>
              <a:ea typeface="ヒラギノ角ゴ ProN W3" charset="0"/>
              <a:cs typeface="ヒラギノ角ゴ ProN W3" charset="0"/>
              <a:sym typeface="Gill Sans" charset="0"/>
            </a:endParaRPr>
          </a:p>
        </p:txBody>
      </p:sp>
      <p:cxnSp>
        <p:nvCxnSpPr>
          <p:cNvPr id="55" name="Straight Arrow Connector 54"/>
          <p:cNvCxnSpPr>
            <a:stCxn id="41" idx="4"/>
            <a:endCxn id="16399" idx="3"/>
          </p:cNvCxnSpPr>
          <p:nvPr/>
        </p:nvCxnSpPr>
        <p:spPr bwMode="auto">
          <a:xfrm flipH="1">
            <a:off x="2523864" y="4203369"/>
            <a:ext cx="395098" cy="1752291"/>
          </a:xfrm>
          <a:prstGeom prst="straightConnector1">
            <a:avLst/>
          </a:prstGeom>
          <a:blipFill dpi="0" rotWithShape="0">
            <a:blip r:embed="rId4"/>
            <a:srcRect/>
            <a:tile tx="0" ty="0" sx="100000" sy="100000" flip="none" algn="tl"/>
          </a:blip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62" name="Snip Same Side Corner Rectangle 61"/>
          <p:cNvSpPr/>
          <p:nvPr/>
        </p:nvSpPr>
        <p:spPr bwMode="auto">
          <a:xfrm>
            <a:off x="7438709" y="4977169"/>
            <a:ext cx="914400" cy="1123296"/>
          </a:xfrm>
          <a:prstGeom prst="snip2SameRect">
            <a:avLst/>
          </a:prstGeom>
          <a:noFill/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rPr>
              <a:t>W2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rPr>
              <a:t>2.2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rPr>
              <a:t>PB</a:t>
            </a:r>
            <a:endParaRPr kumimoji="0" lang="en-US" sz="18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Gill Sans" charset="0"/>
              <a:ea typeface="ヒラギノ角ゴ ProN W3" charset="0"/>
              <a:cs typeface="ヒラギノ角ゴ ProN W3" charset="0"/>
              <a:sym typeface="Gill Sans" charset="0"/>
            </a:endParaRPr>
          </a:p>
        </p:txBody>
      </p:sp>
      <p:sp>
        <p:nvSpPr>
          <p:cNvPr id="63" name="Snip Same Side Corner Rectangle 62"/>
          <p:cNvSpPr/>
          <p:nvPr/>
        </p:nvSpPr>
        <p:spPr bwMode="auto">
          <a:xfrm>
            <a:off x="7797800" y="6400800"/>
            <a:ext cx="914400" cy="1123296"/>
          </a:xfrm>
          <a:prstGeom prst="snip2SameRect">
            <a:avLst/>
          </a:prstGeom>
          <a:noFill/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rPr>
              <a:t>W3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rPr>
              <a:t>2.2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rPr>
              <a:t>PB</a:t>
            </a:r>
            <a:endParaRPr kumimoji="0" lang="en-US" sz="18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Gill Sans" charset="0"/>
              <a:ea typeface="ヒラギノ角ゴ ProN W3" charset="0"/>
              <a:cs typeface="ヒラギノ角ゴ ProN W3" charset="0"/>
              <a:sym typeface="Gill Sans" charset="0"/>
            </a:endParaRPr>
          </a:p>
        </p:txBody>
      </p:sp>
      <p:sp>
        <p:nvSpPr>
          <p:cNvPr id="72" name="Snip Same Side Corner Rectangle 71"/>
          <p:cNvSpPr/>
          <p:nvPr/>
        </p:nvSpPr>
        <p:spPr bwMode="auto">
          <a:xfrm>
            <a:off x="3056258" y="4832364"/>
            <a:ext cx="914400" cy="1123296"/>
          </a:xfrm>
          <a:prstGeom prst="snip2SameRect">
            <a:avLst/>
          </a:prstGeom>
          <a:noFill/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rPr>
              <a:t>FS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rPr>
              <a:t>2.2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rPr>
              <a:t>PB</a:t>
            </a:r>
            <a:endParaRPr kumimoji="0" lang="en-US" sz="18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Gill Sans" charset="0"/>
              <a:ea typeface="ヒラギノ角ゴ ProN W3" charset="0"/>
              <a:cs typeface="ヒラギノ角ゴ ProN W3" charset="0"/>
              <a:sym typeface="Gill Sans" charset="0"/>
            </a:endParaRPr>
          </a:p>
        </p:txBody>
      </p:sp>
      <p:sp>
        <p:nvSpPr>
          <p:cNvPr id="73" name="Snip Same Side Corner Rectangle 72"/>
          <p:cNvSpPr/>
          <p:nvPr/>
        </p:nvSpPr>
        <p:spPr bwMode="auto">
          <a:xfrm>
            <a:off x="3799329" y="6100465"/>
            <a:ext cx="914400" cy="1123296"/>
          </a:xfrm>
          <a:prstGeom prst="snip2SameRect">
            <a:avLst/>
          </a:prstGeom>
          <a:noFill/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rPr>
              <a:t>LTFS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rPr>
              <a:t>2.2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rPr>
              <a:t>PB</a:t>
            </a:r>
            <a:endParaRPr kumimoji="0" lang="en-US" sz="18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Gill Sans" charset="0"/>
              <a:ea typeface="ヒラギノ角ゴ ProN W3" charset="0"/>
              <a:cs typeface="ヒラギノ角ゴ ProN W3" charset="0"/>
              <a:sym typeface="Gill Sans" charset="0"/>
            </a:endParaRPr>
          </a:p>
        </p:txBody>
      </p:sp>
      <p:cxnSp>
        <p:nvCxnSpPr>
          <p:cNvPr id="76" name="Straight Arrow Connector 75"/>
          <p:cNvCxnSpPr>
            <a:stCxn id="20" idx="4"/>
            <a:endCxn id="72" idx="3"/>
          </p:cNvCxnSpPr>
          <p:nvPr/>
        </p:nvCxnSpPr>
        <p:spPr bwMode="auto">
          <a:xfrm flipH="1">
            <a:off x="3513458" y="4207558"/>
            <a:ext cx="608902" cy="624806"/>
          </a:xfrm>
          <a:prstGeom prst="straightConnector1">
            <a:avLst/>
          </a:prstGeom>
          <a:blipFill dpi="0" rotWithShape="0">
            <a:blip r:embed="rId4"/>
            <a:srcRect/>
            <a:tile tx="0" ty="0" sx="100000" sy="100000" flip="none" algn="tl"/>
          </a:blip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80" name="Straight Arrow Connector 79"/>
          <p:cNvCxnSpPr>
            <a:stCxn id="19" idx="4"/>
            <a:endCxn id="73" idx="3"/>
          </p:cNvCxnSpPr>
          <p:nvPr/>
        </p:nvCxnSpPr>
        <p:spPr bwMode="auto">
          <a:xfrm flipH="1">
            <a:off x="4256529" y="4208395"/>
            <a:ext cx="1206866" cy="1892070"/>
          </a:xfrm>
          <a:prstGeom prst="straightConnector1">
            <a:avLst/>
          </a:prstGeom>
          <a:blipFill dpi="0" rotWithShape="0">
            <a:blip r:embed="rId4"/>
            <a:srcRect/>
            <a:tile tx="0" ty="0" sx="100000" sy="100000" flip="none" algn="tl"/>
          </a:blip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83" name="Straight Arrow Connector 82"/>
          <p:cNvCxnSpPr>
            <a:stCxn id="18" idx="4"/>
            <a:endCxn id="62" idx="3"/>
          </p:cNvCxnSpPr>
          <p:nvPr/>
        </p:nvCxnSpPr>
        <p:spPr bwMode="auto">
          <a:xfrm flipH="1">
            <a:off x="7895909" y="4189024"/>
            <a:ext cx="1705282" cy="788145"/>
          </a:xfrm>
          <a:prstGeom prst="straightConnector1">
            <a:avLst/>
          </a:prstGeom>
          <a:blipFill dpi="0" rotWithShape="0">
            <a:blip r:embed="rId4"/>
            <a:srcRect/>
            <a:tile tx="0" ty="0" sx="100000" sy="100000" flip="none" algn="tl"/>
          </a:blip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86" name="Straight Arrow Connector 85"/>
          <p:cNvCxnSpPr>
            <a:stCxn id="18" idx="4"/>
            <a:endCxn id="63" idx="3"/>
          </p:cNvCxnSpPr>
          <p:nvPr/>
        </p:nvCxnSpPr>
        <p:spPr bwMode="auto">
          <a:xfrm flipH="1">
            <a:off x="8255000" y="4189024"/>
            <a:ext cx="1346191" cy="2211776"/>
          </a:xfrm>
          <a:prstGeom prst="straightConnector1">
            <a:avLst/>
          </a:prstGeom>
          <a:blipFill dpi="0" rotWithShape="0">
            <a:blip r:embed="rId4"/>
            <a:srcRect/>
            <a:tile tx="0" ty="0" sx="100000" sy="100000" flip="none" algn="tl"/>
          </a:blip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90" name="Snip Same Side Corner Rectangle 89"/>
          <p:cNvSpPr/>
          <p:nvPr/>
        </p:nvSpPr>
        <p:spPr bwMode="auto">
          <a:xfrm>
            <a:off x="9245513" y="4735970"/>
            <a:ext cx="914400" cy="1123296"/>
          </a:xfrm>
          <a:prstGeom prst="snip2SameRect">
            <a:avLst/>
          </a:prstGeom>
          <a:noFill/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rPr>
              <a:t>K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rPr>
              <a:t>30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rPr>
              <a:t>PB</a:t>
            </a:r>
            <a:endParaRPr kumimoji="0" lang="en-US" sz="18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Gill Sans" charset="0"/>
              <a:ea typeface="ヒラギノ角ゴ ProN W3" charset="0"/>
              <a:cs typeface="ヒラギノ角ゴ ProN W3" charset="0"/>
              <a:sym typeface="Gill Sans" charset="0"/>
            </a:endParaRPr>
          </a:p>
        </p:txBody>
      </p:sp>
      <p:cxnSp>
        <p:nvCxnSpPr>
          <p:cNvPr id="91" name="Straight Arrow Connector 90"/>
          <p:cNvCxnSpPr>
            <a:stCxn id="5" idx="4"/>
            <a:endCxn id="90" idx="3"/>
          </p:cNvCxnSpPr>
          <p:nvPr/>
        </p:nvCxnSpPr>
        <p:spPr bwMode="auto">
          <a:xfrm flipH="1">
            <a:off x="9702713" y="4189025"/>
            <a:ext cx="1121037" cy="546945"/>
          </a:xfrm>
          <a:prstGeom prst="straightConnector1">
            <a:avLst/>
          </a:prstGeom>
          <a:blipFill dpi="0" rotWithShape="0">
            <a:blip r:embed="rId4"/>
            <a:srcRect/>
            <a:tile tx="0" ty="0" sx="100000" sy="100000" flip="none" algn="tl"/>
          </a:blip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96" name="Snip Same Side Corner Rectangle 95"/>
          <p:cNvSpPr/>
          <p:nvPr/>
        </p:nvSpPr>
        <p:spPr bwMode="auto">
          <a:xfrm>
            <a:off x="5900667" y="5911073"/>
            <a:ext cx="914400" cy="1123296"/>
          </a:xfrm>
          <a:prstGeom prst="snip2SameRect">
            <a:avLst/>
          </a:prstGeom>
          <a:noFill/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Gill Sans" charset="0"/>
              <a:ea typeface="ヒラギノ角ゴ ProN W3" charset="0"/>
              <a:cs typeface="ヒラギノ角ゴ ProN W3" charset="0"/>
              <a:sym typeface="Gill Sans" charset="0"/>
            </a:endParaRP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rPr>
              <a:t>3.4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rPr>
              <a:t>PB</a:t>
            </a:r>
            <a:endParaRPr kumimoji="0" lang="en-US" sz="18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Gill Sans" charset="0"/>
              <a:ea typeface="ヒラギノ角ゴ ProN W3" charset="0"/>
              <a:cs typeface="ヒラギノ角ゴ ProN W3" charset="0"/>
              <a:sym typeface="Gill Sans" charset="0"/>
            </a:endParaRPr>
          </a:p>
        </p:txBody>
      </p:sp>
      <p:sp>
        <p:nvSpPr>
          <p:cNvPr id="98" name="Snip Same Side Corner Rectangle 97"/>
          <p:cNvSpPr/>
          <p:nvPr/>
        </p:nvSpPr>
        <p:spPr bwMode="auto">
          <a:xfrm>
            <a:off x="5371059" y="4596467"/>
            <a:ext cx="914400" cy="1123296"/>
          </a:xfrm>
          <a:prstGeom prst="snip2SameRect">
            <a:avLst/>
          </a:prstGeom>
          <a:noFill/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800" dirty="0" smtClean="0"/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dirty="0" smtClean="0"/>
              <a:t>60</a:t>
            </a: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sym typeface="Gill Sans" charset="0"/>
              </a:rPr>
              <a:t>0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dirty="0"/>
              <a:t>T</a:t>
            </a: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sym typeface="Gill Sans" charset="0"/>
              </a:rPr>
              <a:t>B</a:t>
            </a:r>
            <a:endParaRPr kumimoji="0" lang="en-US" sz="18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sym typeface="Gill Sans" charset="0"/>
            </a:endParaRPr>
          </a:p>
        </p:txBody>
      </p:sp>
      <p:cxnSp>
        <p:nvCxnSpPr>
          <p:cNvPr id="99" name="Straight Arrow Connector 98"/>
          <p:cNvCxnSpPr>
            <a:stCxn id="36" idx="4"/>
            <a:endCxn id="96" idx="3"/>
          </p:cNvCxnSpPr>
          <p:nvPr/>
        </p:nvCxnSpPr>
        <p:spPr bwMode="auto">
          <a:xfrm flipH="1">
            <a:off x="6357867" y="4215766"/>
            <a:ext cx="1830292" cy="1695307"/>
          </a:xfrm>
          <a:prstGeom prst="straightConnector1">
            <a:avLst/>
          </a:prstGeom>
          <a:blipFill dpi="0" rotWithShape="0">
            <a:blip r:embed="rId4"/>
            <a:srcRect/>
            <a:tile tx="0" ty="0" sx="100000" sy="100000" flip="none" algn="tl"/>
          </a:blip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100" name="Straight Arrow Connector 99"/>
          <p:cNvCxnSpPr>
            <a:stCxn id="37" idx="4"/>
            <a:endCxn id="98" idx="3"/>
          </p:cNvCxnSpPr>
          <p:nvPr/>
        </p:nvCxnSpPr>
        <p:spPr bwMode="auto">
          <a:xfrm flipH="1">
            <a:off x="5828259" y="4215765"/>
            <a:ext cx="1056193" cy="380702"/>
          </a:xfrm>
          <a:prstGeom prst="straightConnector1">
            <a:avLst/>
          </a:prstGeom>
          <a:blipFill dpi="0" rotWithShape="0">
            <a:blip r:embed="rId4"/>
            <a:srcRect/>
            <a:tile tx="0" ty="0" sx="100000" sy="100000" flip="none" algn="tl"/>
          </a:blip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106" name="Snip Same Side Corner Rectangle 105"/>
          <p:cNvSpPr/>
          <p:nvPr/>
        </p:nvSpPr>
        <p:spPr bwMode="auto">
          <a:xfrm>
            <a:off x="10013460" y="6534780"/>
            <a:ext cx="914400" cy="1123296"/>
          </a:xfrm>
          <a:prstGeom prst="snip2SameRect">
            <a:avLst/>
          </a:prstGeom>
          <a:noFill/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sym typeface="Gill Sans" charset="0"/>
              </a:rPr>
              <a:t>Me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dirty="0" smtClean="0"/>
              <a:t>576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sym typeface="Gill Sans" charset="0"/>
            </a:endParaRP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dirty="0" smtClean="0"/>
              <a:t>T</a:t>
            </a: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sym typeface="Gill Sans" charset="0"/>
              </a:rPr>
              <a:t>B</a:t>
            </a:r>
            <a:endParaRPr kumimoji="0" lang="en-US" sz="18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sym typeface="Gill Sans" charset="0"/>
            </a:endParaRPr>
          </a:p>
        </p:txBody>
      </p:sp>
      <p:sp>
        <p:nvSpPr>
          <p:cNvPr id="107" name="Snip Same Side Corner Rectangle 106"/>
          <p:cNvSpPr/>
          <p:nvPr/>
        </p:nvSpPr>
        <p:spPr bwMode="auto">
          <a:xfrm>
            <a:off x="9020927" y="6534780"/>
            <a:ext cx="914400" cy="1123296"/>
          </a:xfrm>
          <a:prstGeom prst="snip2SameRect">
            <a:avLst/>
          </a:prstGeom>
          <a:noFill/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sym typeface="Gill Sans" charset="0"/>
              </a:rPr>
              <a:t>Do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dirty="0"/>
              <a:t>1</a:t>
            </a: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sym typeface="Gill Sans" charset="0"/>
              </a:rPr>
              <a:t>.2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sym typeface="Gill Sans" charset="0"/>
              </a:rPr>
              <a:t>PB</a:t>
            </a:r>
            <a:endParaRPr kumimoji="0" lang="en-US" sz="18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sym typeface="Gill Sans" charset="0"/>
            </a:endParaRPr>
          </a:p>
        </p:txBody>
      </p:sp>
      <p:sp>
        <p:nvSpPr>
          <p:cNvPr id="108" name="Snip Same Side Corner Rectangle 107"/>
          <p:cNvSpPr/>
          <p:nvPr/>
        </p:nvSpPr>
        <p:spPr bwMode="auto">
          <a:xfrm>
            <a:off x="12022796" y="6534780"/>
            <a:ext cx="914400" cy="1123296"/>
          </a:xfrm>
          <a:prstGeom prst="snip2SameRect">
            <a:avLst/>
          </a:prstGeom>
          <a:noFill/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sym typeface="Gill Sans" charset="0"/>
              </a:rPr>
              <a:t>Mo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dirty="0" smtClean="0"/>
              <a:t>2.3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sym typeface="Gill Sans" charset="0"/>
            </a:endParaRP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sym typeface="Gill Sans" charset="0"/>
              </a:rPr>
              <a:t>PB</a:t>
            </a:r>
            <a:endParaRPr kumimoji="0" lang="en-US" sz="18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sym typeface="Gill Sans" charset="0"/>
            </a:endParaRPr>
          </a:p>
        </p:txBody>
      </p:sp>
      <p:sp>
        <p:nvSpPr>
          <p:cNvPr id="109" name="Snip Same Side Corner Rectangle 108"/>
          <p:cNvSpPr/>
          <p:nvPr/>
        </p:nvSpPr>
        <p:spPr bwMode="auto">
          <a:xfrm>
            <a:off x="11018128" y="6534780"/>
            <a:ext cx="914400" cy="1123296"/>
          </a:xfrm>
          <a:prstGeom prst="snip2SameRect">
            <a:avLst/>
          </a:prstGeom>
          <a:noFill/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sym typeface="Gill Sans" charset="0"/>
              </a:rPr>
              <a:t>Pu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dirty="0" smtClean="0"/>
              <a:t>576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sym typeface="Gill Sans" charset="0"/>
            </a:endParaRP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dirty="0"/>
              <a:t>T</a:t>
            </a: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sym typeface="Gill Sans" charset="0"/>
              </a:rPr>
              <a:t>B</a:t>
            </a:r>
            <a:endParaRPr kumimoji="0" lang="en-US" sz="18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sym typeface="Gill Sans" charset="0"/>
            </a:endParaRPr>
          </a:p>
        </p:txBody>
      </p:sp>
      <p:cxnSp>
        <p:nvCxnSpPr>
          <p:cNvPr id="110" name="Straight Arrow Connector 109"/>
          <p:cNvCxnSpPr>
            <a:stCxn id="17" idx="4"/>
            <a:endCxn id="109" idx="3"/>
          </p:cNvCxnSpPr>
          <p:nvPr/>
        </p:nvCxnSpPr>
        <p:spPr bwMode="auto">
          <a:xfrm flipH="1">
            <a:off x="11475328" y="4164071"/>
            <a:ext cx="611553" cy="2370709"/>
          </a:xfrm>
          <a:prstGeom prst="straightConnector1">
            <a:avLst/>
          </a:prstGeom>
          <a:blipFill dpi="0" rotWithShape="0">
            <a:blip r:embed="rId4"/>
            <a:srcRect/>
            <a:tile tx="0" ty="0" sx="100000" sy="100000" flip="none" algn="tl"/>
          </a:blip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113" name="Straight Arrow Connector 112"/>
          <p:cNvCxnSpPr>
            <a:stCxn id="17" idx="4"/>
            <a:endCxn id="106" idx="3"/>
          </p:cNvCxnSpPr>
          <p:nvPr/>
        </p:nvCxnSpPr>
        <p:spPr bwMode="auto">
          <a:xfrm flipH="1">
            <a:off x="10470660" y="4164071"/>
            <a:ext cx="1616221" cy="2370709"/>
          </a:xfrm>
          <a:prstGeom prst="straightConnector1">
            <a:avLst/>
          </a:prstGeom>
          <a:blipFill dpi="0" rotWithShape="0">
            <a:blip r:embed="rId4"/>
            <a:srcRect/>
            <a:tile tx="0" ty="0" sx="100000" sy="100000" flip="none" algn="tl"/>
          </a:blip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114" name="Straight Arrow Connector 113"/>
          <p:cNvCxnSpPr>
            <a:stCxn id="17" idx="4"/>
            <a:endCxn id="107" idx="3"/>
          </p:cNvCxnSpPr>
          <p:nvPr/>
        </p:nvCxnSpPr>
        <p:spPr bwMode="auto">
          <a:xfrm flipH="1">
            <a:off x="9478127" y="4164071"/>
            <a:ext cx="2608754" cy="2370709"/>
          </a:xfrm>
          <a:prstGeom prst="straightConnector1">
            <a:avLst/>
          </a:prstGeom>
          <a:blipFill dpi="0" rotWithShape="0">
            <a:blip r:embed="rId4"/>
            <a:srcRect/>
            <a:tile tx="0" ty="0" sx="100000" sy="100000" flip="none" algn="tl"/>
          </a:blip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115" name="Straight Arrow Connector 114"/>
          <p:cNvCxnSpPr>
            <a:stCxn id="17" idx="4"/>
            <a:endCxn id="108" idx="3"/>
          </p:cNvCxnSpPr>
          <p:nvPr/>
        </p:nvCxnSpPr>
        <p:spPr bwMode="auto">
          <a:xfrm>
            <a:off x="12086881" y="4164071"/>
            <a:ext cx="393115" cy="2370709"/>
          </a:xfrm>
          <a:prstGeom prst="straightConnector1">
            <a:avLst/>
          </a:prstGeom>
          <a:blipFill dpi="0" rotWithShape="0">
            <a:blip r:embed="rId4"/>
            <a:srcRect/>
            <a:tile tx="0" ty="0" sx="100000" sy="100000" flip="none" algn="tl"/>
          </a:blip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159" name="TextBox 158"/>
          <p:cNvSpPr txBox="1"/>
          <p:nvPr/>
        </p:nvSpPr>
        <p:spPr>
          <a:xfrm>
            <a:off x="7607181" y="8195101"/>
            <a:ext cx="8002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/>
              <a:t>mixed</a:t>
            </a:r>
            <a:endParaRPr lang="en-US" sz="1800" dirty="0"/>
          </a:p>
        </p:txBody>
      </p:sp>
      <p:sp>
        <p:nvSpPr>
          <p:cNvPr id="127" name="Right Brace 126"/>
          <p:cNvSpPr/>
          <p:nvPr/>
        </p:nvSpPr>
        <p:spPr bwMode="auto">
          <a:xfrm>
            <a:off x="7874000" y="3200400"/>
            <a:ext cx="279148" cy="9753599"/>
          </a:xfrm>
          <a:prstGeom prst="rightBrace">
            <a:avLst/>
          </a:prstGeom>
          <a:noFill/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>
              <a:rot lat="0" lon="0" rev="16200000"/>
            </a:camera>
            <a:lightRig rig="threePt" dir="t"/>
          </a:scene3d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Gill Sans" charset="0"/>
              <a:ea typeface="ヒラギノ角ゴ ProN W3" charset="0"/>
              <a:cs typeface="ヒラギノ角ゴ ProN W3" charset="0"/>
              <a:sym typeface="Gill San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5345966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1"/>
          <p:cNvSpPr>
            <a:spLocks noGrp="1" noChangeArrowheads="1"/>
          </p:cNvSpPr>
          <p:nvPr>
            <p:ph type="title"/>
          </p:nvPr>
        </p:nvSpPr>
        <p:spPr/>
        <p:txBody>
          <a:bodyPr anchor="t"/>
          <a:lstStyle/>
          <a:p>
            <a:pPr eaLnBrk="1" hangingPunct="1">
              <a:defRPr/>
            </a:pPr>
            <a:r>
              <a:rPr lang="en-US" dirty="0" smtClean="0">
                <a:solidFill>
                  <a:srgbClr val="FF2712"/>
                </a:solidFill>
                <a:cs typeface="Myriad Pro Cond" charset="0"/>
                <a:sym typeface="Myriad Pro Cond" charset="0"/>
              </a:rPr>
              <a:t>Some stats</a:t>
            </a:r>
            <a:endParaRPr lang="en-US" sz="2700" dirty="0" smtClean="0">
              <a:solidFill>
                <a:srgbClr val="FF2712"/>
              </a:solidFill>
              <a:sym typeface="Myriad Pro Cond" charset="0"/>
            </a:endParaRPr>
          </a:p>
        </p:txBody>
      </p:sp>
      <p:graphicFrame>
        <p:nvGraphicFramePr>
          <p:cNvPr id="11" name="Content Placeholder 10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410390589"/>
              </p:ext>
            </p:extLst>
          </p:nvPr>
        </p:nvGraphicFramePr>
        <p:xfrm>
          <a:off x="1294871" y="1371599"/>
          <a:ext cx="11532129" cy="5406427"/>
        </p:xfrm>
        <a:graphic>
          <a:graphicData uri="http://schemas.openxmlformats.org/drawingml/2006/table">
            <a:tbl>
              <a:tblPr/>
              <a:tblGrid>
                <a:gridCol w="1358991"/>
                <a:gridCol w="1183985"/>
                <a:gridCol w="1459448"/>
                <a:gridCol w="1183985"/>
                <a:gridCol w="1183985"/>
                <a:gridCol w="1212941"/>
                <a:gridCol w="1092926"/>
                <a:gridCol w="1104102"/>
                <a:gridCol w="868390"/>
                <a:gridCol w="883376"/>
              </a:tblGrid>
              <a:tr h="762001"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538" marR="3538" marT="353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OLCF</a:t>
                      </a:r>
                    </a:p>
                    <a:p>
                      <a:pPr algn="l" fontAlgn="b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(widow2</a:t>
                      </a:r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)</a:t>
                      </a:r>
                    </a:p>
                  </a:txBody>
                  <a:tcPr marL="3538" marR="3538" marT="353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OLCF (widow3)</a:t>
                      </a:r>
                    </a:p>
                  </a:txBody>
                  <a:tcPr marL="3538" marR="3538" marT="353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NCRC FS</a:t>
                      </a:r>
                    </a:p>
                  </a:txBody>
                  <a:tcPr marL="3538" marR="3538" marT="353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NCRC</a:t>
                      </a:r>
                    </a:p>
                    <a:p>
                      <a:pPr algn="l" fontAlgn="b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LTFS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538" marR="3538" marT="353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NICS</a:t>
                      </a:r>
                    </a:p>
                    <a:p>
                      <a:pPr algn="l" fontAlgn="b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(Kraken</a:t>
                      </a:r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)</a:t>
                      </a:r>
                    </a:p>
                  </a:txBody>
                  <a:tcPr marL="3538" marR="3538" marT="353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NICS</a:t>
                      </a:r>
                    </a:p>
                    <a:p>
                      <a:pPr algn="l" fontAlgn="b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(Medusa</a:t>
                      </a:r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)</a:t>
                      </a:r>
                    </a:p>
                  </a:txBody>
                  <a:tcPr marL="3538" marR="3538" marT="353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SDSC</a:t>
                      </a:r>
                    </a:p>
                  </a:txBody>
                  <a:tcPr marL="3538" marR="3538" marT="353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ARSC</a:t>
                      </a:r>
                    </a:p>
                  </a:txBody>
                  <a:tcPr marL="3538" marR="3538" marT="353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RIKEN</a:t>
                      </a:r>
                    </a:p>
                  </a:txBody>
                  <a:tcPr marL="3538" marR="3538" marT="353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08688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# users</a:t>
                      </a:r>
                    </a:p>
                  </a:txBody>
                  <a:tcPr marL="3538" marR="3538" marT="353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??</a:t>
                      </a:r>
                    </a:p>
                  </a:txBody>
                  <a:tcPr marL="3538" marR="3538" marT="353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??</a:t>
                      </a:r>
                    </a:p>
                  </a:txBody>
                  <a:tcPr marL="3538" marR="3538" marT="353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??</a:t>
                      </a:r>
                    </a:p>
                  </a:txBody>
                  <a:tcPr marL="3538" marR="3538" marT="353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??</a:t>
                      </a:r>
                    </a:p>
                  </a:txBody>
                  <a:tcPr marL="3538" marR="3538" marT="353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1650</a:t>
                      </a:r>
                    </a:p>
                  </a:txBody>
                  <a:tcPr marL="3538" marR="3538" marT="353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1650</a:t>
                      </a:r>
                    </a:p>
                  </a:txBody>
                  <a:tcPr marL="3538" marR="3538" marT="353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100+</a:t>
                      </a:r>
                    </a:p>
                  </a:txBody>
                  <a:tcPr marL="3538" marR="3538" marT="353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345</a:t>
                      </a:r>
                    </a:p>
                  </a:txBody>
                  <a:tcPr marL="3538" marR="3538" marT="353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??</a:t>
                      </a:r>
                    </a:p>
                  </a:txBody>
                  <a:tcPr marL="3538" marR="3538" marT="353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08688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server </a:t>
                      </a:r>
                      <a:endParaRPr lang="en-US" sz="1800" b="0" i="0" u="none" strike="noStrike" dirty="0" smtClean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  <a:p>
                      <a:pPr algn="l" fontAlgn="b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Version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538" marR="3538" marT="353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1.8.8</a:t>
                      </a:r>
                    </a:p>
                  </a:txBody>
                  <a:tcPr marL="3538" marR="3538" marT="353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1.8.8</a:t>
                      </a:r>
                    </a:p>
                  </a:txBody>
                  <a:tcPr marL="3538" marR="3538" marT="353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1.8.8</a:t>
                      </a:r>
                    </a:p>
                  </a:txBody>
                  <a:tcPr marL="3538" marR="3538" marT="353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1.8.8</a:t>
                      </a:r>
                    </a:p>
                  </a:txBody>
                  <a:tcPr marL="3538" marR="3538" marT="353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1.8.4</a:t>
                      </a:r>
                    </a:p>
                  </a:txBody>
                  <a:tcPr marL="3538" marR="3538" marT="353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1.8.6</a:t>
                      </a:r>
                    </a:p>
                  </a:txBody>
                  <a:tcPr marL="3538" marR="3538" marT="353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1.8.7</a:t>
                      </a:r>
                    </a:p>
                  </a:txBody>
                  <a:tcPr marL="3538" marR="3538" marT="353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2.1.2</a:t>
                      </a:r>
                    </a:p>
                  </a:txBody>
                  <a:tcPr marL="3538" marR="3538" marT="353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??</a:t>
                      </a:r>
                    </a:p>
                  </a:txBody>
                  <a:tcPr marL="3538" marR="3538" marT="353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91734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Client</a:t>
                      </a:r>
                    </a:p>
                    <a:p>
                      <a:pPr algn="l" fontAlgn="b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version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538" marR="3538" marT="353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??</a:t>
                      </a:r>
                    </a:p>
                  </a:txBody>
                  <a:tcPr marL="3538" marR="3538" marT="353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??</a:t>
                      </a:r>
                    </a:p>
                  </a:txBody>
                  <a:tcPr marL="3538" marR="3538" marT="353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??</a:t>
                      </a:r>
                    </a:p>
                  </a:txBody>
                  <a:tcPr marL="3538" marR="3538" marT="353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??</a:t>
                      </a:r>
                    </a:p>
                  </a:txBody>
                  <a:tcPr marL="3538" marR="3538" marT="353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1.8.4</a:t>
                      </a:r>
                    </a:p>
                  </a:txBody>
                  <a:tcPr marL="3538" marR="3538" marT="353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1.8.6, 1.8.8</a:t>
                      </a:r>
                    </a:p>
                  </a:txBody>
                  <a:tcPr marL="3538" marR="3538" marT="353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1.8.7</a:t>
                      </a:r>
                    </a:p>
                  </a:txBody>
                  <a:tcPr marL="3538" marR="3538" marT="353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&gt;=1.8.6</a:t>
                      </a:r>
                    </a:p>
                  </a:txBody>
                  <a:tcPr marL="3538" marR="3538" marT="353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??</a:t>
                      </a:r>
                    </a:p>
                  </a:txBody>
                  <a:tcPr marL="3538" marR="3538" marT="353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08688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# clients</a:t>
                      </a:r>
                    </a:p>
                  </a:txBody>
                  <a:tcPr marL="3538" marR="3538" marT="353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19042</a:t>
                      </a:r>
                    </a:p>
                  </a:txBody>
                  <a:tcPr marL="3538" marR="3538" marT="353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19042</a:t>
                      </a:r>
                    </a:p>
                  </a:txBody>
                  <a:tcPr marL="3538" marR="3538" marT="353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3908</a:t>
                      </a:r>
                    </a:p>
                  </a:txBody>
                  <a:tcPr marL="3538" marR="3538" marT="353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40</a:t>
                      </a:r>
                    </a:p>
                  </a:txBody>
                  <a:tcPr marL="3538" marR="3538" marT="353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9440</a:t>
                      </a:r>
                    </a:p>
                  </a:txBody>
                  <a:tcPr marL="3538" marR="3538" marT="353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400</a:t>
                      </a:r>
                    </a:p>
                  </a:txBody>
                  <a:tcPr marL="3538" marR="3538" marT="353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1638</a:t>
                      </a:r>
                    </a:p>
                  </a:txBody>
                  <a:tcPr marL="3538" marR="3538" marT="353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500</a:t>
                      </a:r>
                    </a:p>
                  </a:txBody>
                  <a:tcPr marL="3538" marR="3538" marT="353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88000</a:t>
                      </a:r>
                    </a:p>
                  </a:txBody>
                  <a:tcPr marL="3538" marR="3538" marT="353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62912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Interconnects</a:t>
                      </a:r>
                    </a:p>
                    <a:p>
                      <a:pPr algn="l" fontAlgn="b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(server-client</a:t>
                      </a:r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)</a:t>
                      </a:r>
                    </a:p>
                  </a:txBody>
                  <a:tcPr marL="3538" marR="3538" marT="353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DDR </a:t>
                      </a:r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IB,</a:t>
                      </a:r>
                    </a:p>
                    <a:p>
                      <a:pPr algn="l" fontAlgn="b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Cray </a:t>
                      </a:r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Gemini</a:t>
                      </a:r>
                    </a:p>
                  </a:txBody>
                  <a:tcPr marL="3538" marR="3538" marT="353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DDR </a:t>
                      </a:r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IB,</a:t>
                      </a:r>
                    </a:p>
                    <a:p>
                      <a:pPr algn="l" fontAlgn="b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Cray </a:t>
                      </a:r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Gemini</a:t>
                      </a:r>
                    </a:p>
                  </a:txBody>
                  <a:tcPr marL="3538" marR="3538" marT="353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QDR </a:t>
                      </a:r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IB,</a:t>
                      </a:r>
                    </a:p>
                    <a:p>
                      <a:pPr algn="l" fontAlgn="b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Cray </a:t>
                      </a:r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Gemini</a:t>
                      </a:r>
                    </a:p>
                  </a:txBody>
                  <a:tcPr marL="3538" marR="3538" marT="353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QDR </a:t>
                      </a:r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IB,</a:t>
                      </a:r>
                    </a:p>
                    <a:p>
                      <a:pPr algn="l" fontAlgn="b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Cray </a:t>
                      </a:r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Gemini</a:t>
                      </a:r>
                    </a:p>
                  </a:txBody>
                  <a:tcPr marL="3538" marR="3538" marT="353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Cray SeaStar</a:t>
                      </a:r>
                    </a:p>
                  </a:txBody>
                  <a:tcPr marL="3538" marR="3538" marT="353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QDR IB</a:t>
                      </a:r>
                    </a:p>
                  </a:txBody>
                  <a:tcPr marL="3538" marR="3538" marT="353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 GigE, </a:t>
                      </a:r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IB,</a:t>
                      </a:r>
                    </a:p>
                    <a:p>
                      <a:pPr algn="l" fontAlgn="b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Myrinet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538" marR="3538" marT="353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IB,</a:t>
                      </a:r>
                    </a:p>
                    <a:p>
                      <a:pPr algn="l" fontAlgn="b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Ethernet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538" marR="3538" marT="353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IB, Tofu</a:t>
                      </a:r>
                    </a:p>
                  </a:txBody>
                  <a:tcPr marL="3538" marR="3538" marT="353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11538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size (raw)</a:t>
                      </a:r>
                    </a:p>
                  </a:txBody>
                  <a:tcPr marL="3538" marR="3538" marT="353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2.2 PB</a:t>
                      </a:r>
                    </a:p>
                  </a:txBody>
                  <a:tcPr marL="3538" marR="3538" marT="353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2.2 PB</a:t>
                      </a:r>
                    </a:p>
                  </a:txBody>
                  <a:tcPr marL="3538" marR="3538" marT="353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900 TB</a:t>
                      </a:r>
                    </a:p>
                  </a:txBody>
                  <a:tcPr marL="3538" marR="3538" marT="353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3.1 PB</a:t>
                      </a:r>
                    </a:p>
                  </a:txBody>
                  <a:tcPr marL="3538" marR="3538" marT="353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3.36 PB</a:t>
                      </a:r>
                    </a:p>
                  </a:txBody>
                  <a:tcPr marL="3538" marR="3538" marT="353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600 TB</a:t>
                      </a:r>
                    </a:p>
                  </a:txBody>
                  <a:tcPr marL="3538" marR="3538" marT="353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4608 TB</a:t>
                      </a:r>
                    </a:p>
                  </a:txBody>
                  <a:tcPr marL="3538" marR="3538" marT="353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360 TB</a:t>
                      </a:r>
                    </a:p>
                  </a:txBody>
                  <a:tcPr marL="3538" marR="3538" marT="353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 PB (?)</a:t>
                      </a:r>
                    </a:p>
                  </a:txBody>
                  <a:tcPr marL="3538" marR="3538" marT="353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08688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# files</a:t>
                      </a:r>
                    </a:p>
                  </a:txBody>
                  <a:tcPr marL="3538" marR="3538" marT="353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107M</a:t>
                      </a:r>
                    </a:p>
                  </a:txBody>
                  <a:tcPr marL="3538" marR="3538" marT="353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117M</a:t>
                      </a:r>
                    </a:p>
                  </a:txBody>
                  <a:tcPr marL="3538" marR="3538" marT="353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65M</a:t>
                      </a:r>
                    </a:p>
                  </a:txBody>
                  <a:tcPr marL="3538" marR="3538" marT="353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38M</a:t>
                      </a:r>
                    </a:p>
                  </a:txBody>
                  <a:tcPr marL="3538" marR="3538" marT="353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256M</a:t>
                      </a:r>
                    </a:p>
                  </a:txBody>
                  <a:tcPr marL="3538" marR="3538" marT="353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18.3M</a:t>
                      </a:r>
                    </a:p>
                  </a:txBody>
                  <a:tcPr marL="3538" marR="3538" marT="353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141M</a:t>
                      </a:r>
                    </a:p>
                  </a:txBody>
                  <a:tcPr marL="3538" marR="3538" marT="353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7.1M</a:t>
                      </a:r>
                    </a:p>
                  </a:txBody>
                  <a:tcPr marL="3538" marR="3538" marT="353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??</a:t>
                      </a:r>
                    </a:p>
                  </a:txBody>
                  <a:tcPr marL="3538" marR="3538" marT="353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6312965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1"/>
          <p:cNvSpPr>
            <a:spLocks noGrp="1" noChangeArrowheads="1"/>
          </p:cNvSpPr>
          <p:nvPr>
            <p:ph type="title"/>
          </p:nvPr>
        </p:nvSpPr>
        <p:spPr/>
        <p:txBody>
          <a:bodyPr anchor="t"/>
          <a:lstStyle/>
          <a:p>
            <a:pPr eaLnBrk="1" hangingPunct="1">
              <a:defRPr/>
            </a:pPr>
            <a:r>
              <a:rPr lang="en-US" dirty="0" smtClean="0">
                <a:solidFill>
                  <a:srgbClr val="FF2712"/>
                </a:solidFill>
                <a:cs typeface="Myriad Pro Cond" charset="0"/>
                <a:sym typeface="Myriad Pro Cond" charset="0"/>
              </a:rPr>
              <a:t>File Size Distribution</a:t>
            </a:r>
            <a:endParaRPr lang="en-US" sz="2700" dirty="0" smtClean="0">
              <a:solidFill>
                <a:srgbClr val="FF2712"/>
              </a:solidFill>
              <a:sym typeface="Myriad Pro Cond" charset="0"/>
            </a:endParaRPr>
          </a:p>
        </p:txBody>
      </p:sp>
      <p:graphicFrame>
        <p:nvGraphicFramePr>
          <p:cNvPr id="8" name="Content Placeholder 7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2232551581"/>
              </p:ext>
            </p:extLst>
          </p:nvPr>
        </p:nvGraphicFramePr>
        <p:xfrm>
          <a:off x="1346200" y="1066800"/>
          <a:ext cx="11176000" cy="3657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9" name="Content Placeholder 8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2813253700"/>
              </p:ext>
            </p:extLst>
          </p:nvPr>
        </p:nvGraphicFramePr>
        <p:xfrm>
          <a:off x="1473200" y="4648200"/>
          <a:ext cx="11155680" cy="3657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353874488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1"/>
          <p:cNvSpPr>
            <a:spLocks noGrp="1" noChangeArrowheads="1"/>
          </p:cNvSpPr>
          <p:nvPr>
            <p:ph type="title"/>
          </p:nvPr>
        </p:nvSpPr>
        <p:spPr/>
        <p:txBody>
          <a:bodyPr anchor="t"/>
          <a:lstStyle/>
          <a:p>
            <a:pPr eaLnBrk="1" hangingPunct="1">
              <a:defRPr/>
            </a:pPr>
            <a:r>
              <a:rPr lang="en-US" dirty="0" smtClean="0">
                <a:solidFill>
                  <a:srgbClr val="FF2712"/>
                </a:solidFill>
                <a:cs typeface="Myriad Pro Cond" charset="0"/>
                <a:sym typeface="Myriad Pro Cond" charset="0"/>
              </a:rPr>
              <a:t>File Capacity Distribution</a:t>
            </a:r>
            <a:endParaRPr lang="en-US" sz="2700" dirty="0" smtClean="0">
              <a:solidFill>
                <a:srgbClr val="FF2712"/>
              </a:solidFill>
              <a:sym typeface="Myriad Pro Cond" charset="0"/>
            </a:endParaRPr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355900581"/>
              </p:ext>
            </p:extLst>
          </p:nvPr>
        </p:nvGraphicFramePr>
        <p:xfrm>
          <a:off x="1344168" y="1069848"/>
          <a:ext cx="11173968" cy="3657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0" name="Content Placeholder 9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418172970"/>
              </p:ext>
            </p:extLst>
          </p:nvPr>
        </p:nvGraphicFramePr>
        <p:xfrm>
          <a:off x="1472184" y="4590288"/>
          <a:ext cx="11173968" cy="3657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327192051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1"/>
          <p:cNvSpPr>
            <a:spLocks noGrp="1" noChangeArrowheads="1"/>
          </p:cNvSpPr>
          <p:nvPr>
            <p:ph type="title"/>
          </p:nvPr>
        </p:nvSpPr>
        <p:spPr/>
        <p:txBody>
          <a:bodyPr anchor="t"/>
          <a:lstStyle/>
          <a:p>
            <a:pPr eaLnBrk="1" hangingPunct="1">
              <a:defRPr/>
            </a:pPr>
            <a:r>
              <a:rPr lang="en-US" dirty="0" smtClean="0">
                <a:solidFill>
                  <a:srgbClr val="FF2712"/>
                </a:solidFill>
                <a:cs typeface="Myriad Pro Cond" charset="0"/>
                <a:sym typeface="Myriad Pro Cond" charset="0"/>
              </a:rPr>
              <a:t>Dir Size Distribution</a:t>
            </a:r>
            <a:endParaRPr lang="en-US" sz="2700" dirty="0" smtClean="0">
              <a:solidFill>
                <a:srgbClr val="FF2712"/>
              </a:solidFill>
              <a:sym typeface="Myriad Pro Cond" charset="0"/>
            </a:endParaRPr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3011446324"/>
              </p:ext>
            </p:extLst>
          </p:nvPr>
        </p:nvGraphicFramePr>
        <p:xfrm>
          <a:off x="1344168" y="1066800"/>
          <a:ext cx="11155680" cy="3657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0" name="Content Placeholder 9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3837991611"/>
              </p:ext>
            </p:extLst>
          </p:nvPr>
        </p:nvGraphicFramePr>
        <p:xfrm>
          <a:off x="1244600" y="4724400"/>
          <a:ext cx="11155680" cy="3657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325120500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1"/>
          <p:cNvSpPr>
            <a:spLocks noGrp="1" noChangeArrowheads="1"/>
          </p:cNvSpPr>
          <p:nvPr>
            <p:ph type="title"/>
          </p:nvPr>
        </p:nvSpPr>
        <p:spPr/>
        <p:txBody>
          <a:bodyPr anchor="t"/>
          <a:lstStyle/>
          <a:p>
            <a:pPr eaLnBrk="1" hangingPunct="1">
              <a:defRPr/>
            </a:pPr>
            <a:r>
              <a:rPr lang="en-US" dirty="0" err="1" smtClean="0">
                <a:solidFill>
                  <a:srgbClr val="FF2712"/>
                </a:solidFill>
                <a:cs typeface="Myriad Pro Cond" charset="0"/>
                <a:sym typeface="Myriad Pro Cond" charset="0"/>
              </a:rPr>
              <a:t>Dir</a:t>
            </a:r>
            <a:r>
              <a:rPr lang="en-US" dirty="0" smtClean="0">
                <a:solidFill>
                  <a:srgbClr val="FF2712"/>
                </a:solidFill>
                <a:cs typeface="Myriad Pro Cond" charset="0"/>
                <a:sym typeface="Myriad Pro Cond" charset="0"/>
              </a:rPr>
              <a:t> Capacity Distribution</a:t>
            </a:r>
            <a:endParaRPr lang="en-US" sz="2700" dirty="0" smtClean="0">
              <a:solidFill>
                <a:srgbClr val="FF2712"/>
              </a:solidFill>
              <a:sym typeface="Myriad Pro Cond" charset="0"/>
            </a:endParaRPr>
          </a:p>
        </p:txBody>
      </p:sp>
      <p:graphicFrame>
        <p:nvGraphicFramePr>
          <p:cNvPr id="8" name="Content Placeholder 7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3427472299"/>
              </p:ext>
            </p:extLst>
          </p:nvPr>
        </p:nvGraphicFramePr>
        <p:xfrm>
          <a:off x="1344168" y="1069848"/>
          <a:ext cx="11173968" cy="3657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9" name="Content Placeholder 8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210175730"/>
              </p:ext>
            </p:extLst>
          </p:nvPr>
        </p:nvGraphicFramePr>
        <p:xfrm>
          <a:off x="1243584" y="4727448"/>
          <a:ext cx="11173968" cy="3657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404712829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1"/>
          <p:cNvSpPr>
            <a:spLocks noGrp="1" noChangeArrowheads="1"/>
          </p:cNvSpPr>
          <p:nvPr>
            <p:ph type="title"/>
          </p:nvPr>
        </p:nvSpPr>
        <p:spPr/>
        <p:txBody>
          <a:bodyPr anchor="t"/>
          <a:lstStyle/>
          <a:p>
            <a:pPr eaLnBrk="1" hangingPunct="1">
              <a:defRPr/>
            </a:pPr>
            <a:r>
              <a:rPr lang="en-US" dirty="0" smtClean="0">
                <a:solidFill>
                  <a:srgbClr val="FF2712"/>
                </a:solidFill>
                <a:cs typeface="Myriad Pro Cond" charset="0"/>
                <a:sym typeface="Myriad Pro Cond" charset="0"/>
              </a:rPr>
              <a:t>Cumulative Distributions</a:t>
            </a:r>
            <a:endParaRPr lang="en-US" sz="2700" dirty="0" smtClean="0">
              <a:solidFill>
                <a:srgbClr val="FF2712"/>
              </a:solidFill>
              <a:sym typeface="Myriad Pro Cond" charset="0"/>
            </a:endParaRPr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190421023"/>
              </p:ext>
            </p:extLst>
          </p:nvPr>
        </p:nvGraphicFramePr>
        <p:xfrm>
          <a:off x="1320800" y="1981200"/>
          <a:ext cx="11173968" cy="5715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310390091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itle &amp; Bullets">
  <a:themeElements>
    <a:clrScheme name="Title &amp; Bullets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&amp; Bullets">
      <a:majorFont>
        <a:latin typeface="Myriad Pro Cond"/>
        <a:ea typeface="ヒラギノ角ゴ ProN W3"/>
        <a:cs typeface="ヒラギノ角ゴ ProN W3"/>
      </a:majorFont>
      <a:minorFont>
        <a:latin typeface="Myriad Pro Cond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Title &amp; Bullets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6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7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8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9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opensfs</Template>
  <TotalTime>6555</TotalTime>
  <Pages>0</Pages>
  <Words>354</Words>
  <Characters>0</Characters>
  <Application>Microsoft Office PowerPoint</Application>
  <PresentationFormat>Custom</PresentationFormat>
  <Lines>0</Lines>
  <Paragraphs>212</Paragraphs>
  <Slides>12</Slides>
  <Notes>12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Title &amp; Bullets</vt:lpstr>
      <vt:lpstr>Workload Characterization Team </vt:lpstr>
      <vt:lpstr>Workload Characterization </vt:lpstr>
      <vt:lpstr>Responses</vt:lpstr>
      <vt:lpstr>Some stats</vt:lpstr>
      <vt:lpstr>File Size Distribution</vt:lpstr>
      <vt:lpstr>File Capacity Distribution</vt:lpstr>
      <vt:lpstr>Dir Size Distribution</vt:lpstr>
      <vt:lpstr>Dir Capacity Distribution</vt:lpstr>
      <vt:lpstr>Cumulative Distributions</vt:lpstr>
      <vt:lpstr>Change Time Distribution</vt:lpstr>
      <vt:lpstr>Modification Time Distribution</vt:lpstr>
      <vt:lpstr>Access Time Distribution</vt:lpstr>
    </vt:vector>
  </TitlesOfParts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State of the practice: surveys results</dc:title>
  <dc:creator>pcicotti</dc:creator>
  <cp:lastModifiedBy>pcicotti</cp:lastModifiedBy>
  <cp:revision>48</cp:revision>
  <dcterms:created xsi:type="dcterms:W3CDTF">2013-04-03T19:29:13Z</dcterms:created>
  <dcterms:modified xsi:type="dcterms:W3CDTF">2013-10-03T23:48:13Z</dcterms:modified>
</cp:coreProperties>
</file>