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640"/>
    <a:srgbClr val="A03123"/>
    <a:srgbClr val="A02A23"/>
    <a:srgbClr val="84B641"/>
    <a:srgbClr val="A02A1D"/>
    <a:srgbClr val="00BDDD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54" autoAdjust="0"/>
  </p:normalViewPr>
  <p:slideViewPr>
    <p:cSldViewPr showGuides="1">
      <p:cViewPr>
        <p:scale>
          <a:sx n="100" d="100"/>
          <a:sy n="100" d="100"/>
        </p:scale>
        <p:origin x="-568" y="-80"/>
      </p:cViewPr>
      <p:guideLst>
        <p:guide orient="horz" pos="192"/>
        <p:guide orient="horz" pos="912"/>
        <p:guide pos="364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57F8-2C28-4FE9-975F-8BDAE315F7E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7B41-95A7-4192-977B-3B01CE2E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28" y="23688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9" name="Picture 8" descr="OLCF_2014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844"/>
          <a:stretch/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204686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025876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0390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LCF_20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844"/>
          <a:stretch/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4475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1/20/15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OLCF_2014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236887"/>
            <a:ext cx="4160172" cy="496290"/>
          </a:xfrm>
        </p:spPr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+ Linux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4064922" cy="757130"/>
          </a:xfrm>
        </p:spPr>
        <p:txBody>
          <a:bodyPr/>
          <a:lstStyle/>
          <a:p>
            <a:r>
              <a:rPr lang="en-US" dirty="0" smtClean="0"/>
              <a:t>Putting the house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The fork in the road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upstream client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EMC started the work spring 2013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Lustre</a:t>
            </a:r>
            <a:r>
              <a:rPr lang="en-US" dirty="0" smtClean="0"/>
              <a:t> commit faefbfc03 (~ 2.4 version)</a:t>
            </a:r>
          </a:p>
          <a:p>
            <a:pPr lvl="1"/>
            <a:r>
              <a:rPr lang="en-US" dirty="0" smtClean="0"/>
              <a:t>No new features added</a:t>
            </a:r>
          </a:p>
          <a:p>
            <a:pPr lvl="1"/>
            <a:r>
              <a:rPr lang="en-US" dirty="0" smtClean="0"/>
              <a:t>Most patches address style issues</a:t>
            </a:r>
          </a:p>
          <a:p>
            <a:pPr lvl="1"/>
            <a:r>
              <a:rPr lang="en-US" dirty="0" smtClean="0"/>
              <a:t>Removed wrappers</a:t>
            </a:r>
          </a:p>
          <a:p>
            <a:pPr lvl="1"/>
            <a:r>
              <a:rPr lang="en-US" dirty="0" smtClean="0"/>
              <a:t>Gripes about architectural design</a:t>
            </a:r>
          </a:p>
          <a:p>
            <a:pPr marL="346075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45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888705"/>
          </a:xfrm>
        </p:spPr>
        <p:txBody>
          <a:bodyPr/>
          <a:lstStyle/>
          <a:p>
            <a:r>
              <a:rPr lang="en-US" dirty="0"/>
              <a:t>Trip down Intel drive : </a:t>
            </a:r>
            <a:br>
              <a:rPr lang="en-US" dirty="0"/>
            </a:br>
            <a:r>
              <a:rPr lang="en-US" dirty="0"/>
              <a:t>Syncing with upstream client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48200"/>
          </a:xfrm>
        </p:spPr>
        <p:txBody>
          <a:bodyPr/>
          <a:lstStyle/>
          <a:p>
            <a:r>
              <a:rPr lang="en-US" dirty="0"/>
              <a:t>Participants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Historically </a:t>
            </a:r>
            <a:r>
              <a:rPr lang="en-US" dirty="0" err="1"/>
              <a:t>Peng</a:t>
            </a:r>
            <a:r>
              <a:rPr lang="en-US" dirty="0"/>
              <a:t> Tao from EMC </a:t>
            </a:r>
          </a:p>
          <a:p>
            <a:pPr lvl="1"/>
            <a:r>
              <a:rPr lang="en-US" dirty="0"/>
              <a:t>James Simmons from ORNL</a:t>
            </a:r>
          </a:p>
          <a:p>
            <a:pPr lvl="1"/>
            <a:r>
              <a:rPr lang="en-US" dirty="0"/>
              <a:t>John Hammond and Dmitry </a:t>
            </a:r>
            <a:r>
              <a:rPr lang="en-US" dirty="0" err="1"/>
              <a:t>Eremin</a:t>
            </a:r>
            <a:r>
              <a:rPr lang="en-US" dirty="0"/>
              <a:t> from Intel</a:t>
            </a:r>
          </a:p>
          <a:p>
            <a:pPr lvl="1"/>
            <a:r>
              <a:rPr lang="en-US" dirty="0"/>
              <a:t>Frank </a:t>
            </a:r>
            <a:r>
              <a:rPr lang="en-US" dirty="0" err="1"/>
              <a:t>Zago</a:t>
            </a:r>
            <a:r>
              <a:rPr lang="en-US" dirty="0"/>
              <a:t> from </a:t>
            </a:r>
            <a:r>
              <a:rPr lang="en-US" dirty="0" smtClean="0"/>
              <a:t>Cray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Remove technical debt</a:t>
            </a:r>
          </a:p>
          <a:p>
            <a:pPr lvl="1"/>
            <a:r>
              <a:rPr lang="en-US" dirty="0" smtClean="0"/>
              <a:t>Meet kernel coding styles</a:t>
            </a:r>
          </a:p>
          <a:p>
            <a:pPr lvl="1"/>
            <a:r>
              <a:rPr lang="en-US" dirty="0" smtClean="0"/>
              <a:t>Remove wrappers</a:t>
            </a:r>
          </a:p>
          <a:p>
            <a:pPr lvl="1"/>
            <a:r>
              <a:rPr lang="en-US" dirty="0" smtClean="0"/>
              <a:t>Support newer kernels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99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Master renovations so far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05400"/>
          </a:xfrm>
        </p:spPr>
        <p:txBody>
          <a:bodyPr/>
          <a:lstStyle/>
          <a:p>
            <a:r>
              <a:rPr lang="en-US" dirty="0" smtClean="0"/>
              <a:t>Support up to 3.15 kernels</a:t>
            </a:r>
          </a:p>
          <a:p>
            <a:r>
              <a:rPr lang="en-US" dirty="0" smtClean="0"/>
              <a:t>Port of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fs</a:t>
            </a:r>
            <a:r>
              <a:rPr lang="en-US" dirty="0" smtClean="0"/>
              <a:t> handling to </a:t>
            </a:r>
            <a:r>
              <a:rPr lang="en-US" dirty="0" err="1" smtClean="0"/>
              <a:t>seq_file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cfs</a:t>
            </a:r>
            <a:r>
              <a:rPr lang="en-US" dirty="0" smtClean="0"/>
              <a:t>_* wrappers are gone</a:t>
            </a:r>
          </a:p>
          <a:p>
            <a:r>
              <a:rPr lang="en-US" dirty="0" err="1" smtClean="0"/>
              <a:t>Liblustre</a:t>
            </a:r>
            <a:r>
              <a:rPr lang="en-US" dirty="0" smtClean="0"/>
              <a:t> removal</a:t>
            </a:r>
          </a:p>
          <a:p>
            <a:r>
              <a:rPr lang="en-US" dirty="0" smtClean="0"/>
              <a:t>Kernel coding styles enforced with new code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30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What about the other side of town?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05400"/>
          </a:xfrm>
        </p:spPr>
        <p:txBody>
          <a:bodyPr/>
          <a:lstStyle/>
          <a:p>
            <a:r>
              <a:rPr lang="en-US" dirty="0" smtClean="0"/>
              <a:t>All code cleanup for clients was applied to servers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LU-20 : No more patching the server side</a:t>
            </a:r>
          </a:p>
          <a:p>
            <a:pPr lvl="1"/>
            <a:r>
              <a:rPr lang="en-US" dirty="0" smtClean="0"/>
              <a:t>LU-3406 : raid5 </a:t>
            </a:r>
            <a:r>
              <a:rPr lang="en-US" dirty="0" err="1" smtClean="0"/>
              <a:t>mmp</a:t>
            </a:r>
            <a:r>
              <a:rPr lang="en-US" dirty="0" smtClean="0"/>
              <a:t> unplug patch.</a:t>
            </a:r>
          </a:p>
          <a:p>
            <a:pPr lvl="1"/>
            <a:r>
              <a:rPr lang="en-US" dirty="0" smtClean="0"/>
              <a:t>LU-684   : Use </a:t>
            </a:r>
            <a:r>
              <a:rPr lang="en-US" dirty="0" err="1" smtClean="0"/>
              <a:t>dm</a:t>
            </a:r>
            <a:r>
              <a:rPr lang="en-US" dirty="0" smtClean="0"/>
              <a:t> flakey to test fail over</a:t>
            </a:r>
          </a:p>
          <a:p>
            <a:pPr lvl="1"/>
            <a:r>
              <a:rPr lang="en-US" dirty="0" smtClean="0"/>
              <a:t>Remove the rest of the patches.</a:t>
            </a:r>
          </a:p>
          <a:p>
            <a:pPr lvl="1"/>
            <a:r>
              <a:rPr lang="en-US" dirty="0" smtClean="0"/>
              <a:t>Only need to patch servers with LU-3406 for testing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LU-6141: Push most </a:t>
            </a:r>
            <a:r>
              <a:rPr lang="en-US" dirty="0" err="1" smtClean="0"/>
              <a:t>ldiskfs</a:t>
            </a:r>
            <a:r>
              <a:rPr lang="en-US" dirty="0" smtClean="0"/>
              <a:t> patches upstream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211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888705"/>
          </a:xfrm>
        </p:spPr>
        <p:txBody>
          <a:bodyPr/>
          <a:lstStyle/>
          <a:p>
            <a:r>
              <a:rPr lang="en-US" dirty="0" smtClean="0"/>
              <a:t>What needs to be done to be up to code?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Needs to be in style.</a:t>
            </a:r>
          </a:p>
          <a:p>
            <a:pPr lvl="1"/>
            <a:r>
              <a:rPr lang="en-US" dirty="0" smtClean="0"/>
              <a:t>LU-5396 : kernel sparse cleanup</a:t>
            </a:r>
          </a:p>
          <a:p>
            <a:pPr lvl="1"/>
            <a:r>
              <a:rPr lang="en-US" dirty="0" smtClean="0"/>
              <a:t>LU-5478 : </a:t>
            </a:r>
            <a:r>
              <a:rPr lang="en-US" dirty="0" err="1" smtClean="0"/>
              <a:t>typdef</a:t>
            </a:r>
            <a:r>
              <a:rPr lang="en-US" dirty="0" smtClean="0"/>
              <a:t> removal</a:t>
            </a:r>
          </a:p>
          <a:p>
            <a:pPr lvl="1"/>
            <a:r>
              <a:rPr lang="en-US" dirty="0" smtClean="0"/>
              <a:t>LU-5577 : unsigned/signed fixes</a:t>
            </a:r>
          </a:p>
          <a:p>
            <a:pPr lvl="1"/>
            <a:r>
              <a:rPr lang="en-US" dirty="0" smtClean="0"/>
              <a:t>LU-5710 : Grammar and spelling fixes</a:t>
            </a:r>
          </a:p>
          <a:p>
            <a:pPr lvl="1"/>
            <a:r>
              <a:rPr lang="en-US" dirty="0" smtClean="0"/>
              <a:t>LU-5829 : Remove unneeded exports</a:t>
            </a:r>
          </a:p>
          <a:p>
            <a:pPr lvl="1"/>
            <a:r>
              <a:rPr lang="en-US" dirty="0" smtClean="0"/>
              <a:t>LU-6142 : Kernel indenting of code </a:t>
            </a:r>
            <a:r>
              <a:rPr lang="en-US" dirty="0" err="1" smtClean="0"/>
              <a:t>a.k.a</a:t>
            </a:r>
            <a:r>
              <a:rPr lang="en-US" dirty="0" smtClean="0"/>
              <a:t> </a:t>
            </a:r>
            <a:r>
              <a:rPr lang="en-US" dirty="0" err="1" smtClean="0"/>
              <a:t>tabathon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85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With barn!!!!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29200"/>
          </a:xfrm>
        </p:spPr>
        <p:txBody>
          <a:bodyPr/>
          <a:lstStyle/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Some technical debt is still left</a:t>
            </a:r>
          </a:p>
          <a:p>
            <a:r>
              <a:rPr lang="en-US" dirty="0" smtClean="0"/>
              <a:t>LU-2675 : Remove </a:t>
            </a:r>
            <a:r>
              <a:rPr lang="en-US" dirty="0" err="1" smtClean="0"/>
              <a:t>userland</a:t>
            </a:r>
            <a:r>
              <a:rPr lang="en-US" dirty="0" smtClean="0"/>
              <a:t> </a:t>
            </a:r>
            <a:r>
              <a:rPr lang="en-US" dirty="0" err="1" smtClean="0"/>
              <a:t>libcfs</a:t>
            </a:r>
            <a:r>
              <a:rPr lang="en-US" dirty="0" smtClean="0"/>
              <a:t> and </a:t>
            </a:r>
            <a:r>
              <a:rPr lang="en-US" dirty="0" err="1" smtClean="0"/>
              <a:t>lnet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LU-5712 : </a:t>
            </a:r>
            <a:r>
              <a:rPr lang="en-US" dirty="0" err="1" smtClean="0"/>
              <a:t>libcfs</a:t>
            </a:r>
            <a:r>
              <a:rPr lang="en-US" dirty="0" smtClean="0"/>
              <a:t> train wreck.</a:t>
            </a:r>
          </a:p>
          <a:p>
            <a:pPr lvl="1"/>
            <a:r>
              <a:rPr lang="en-US" dirty="0" err="1" smtClean="0"/>
              <a:t>Userland</a:t>
            </a:r>
            <a:r>
              <a:rPr lang="en-US" dirty="0" smtClean="0"/>
              <a:t> and kernel header entanglement</a:t>
            </a:r>
          </a:p>
          <a:p>
            <a:pPr lvl="1"/>
            <a:r>
              <a:rPr lang="en-US" dirty="0" err="1" smtClean="0"/>
              <a:t>Userland</a:t>
            </a:r>
            <a:r>
              <a:rPr lang="en-US" dirty="0" smtClean="0"/>
              <a:t> and kernel source code entanglement</a:t>
            </a:r>
          </a:p>
          <a:p>
            <a:pPr lvl="1"/>
            <a:r>
              <a:rPr lang="en-US" dirty="0" smtClean="0"/>
              <a:t>Abstractions still left.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86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Code violations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29200"/>
          </a:xfrm>
        </p:spPr>
        <p:txBody>
          <a:bodyPr/>
          <a:lstStyle/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Upstream reviews dislike some code choices</a:t>
            </a:r>
          </a:p>
          <a:p>
            <a:pPr lvl="1"/>
            <a:r>
              <a:rPr lang="en-US" dirty="0" smtClean="0"/>
              <a:t>Job ID handling</a:t>
            </a:r>
          </a:p>
          <a:p>
            <a:pPr lvl="1"/>
            <a:r>
              <a:rPr lang="en-US" dirty="0" smtClean="0"/>
              <a:t>Random seed handling</a:t>
            </a:r>
          </a:p>
          <a:p>
            <a:pPr lvl="1"/>
            <a:r>
              <a:rPr lang="en-US" dirty="0" smtClean="0"/>
              <a:t>General dislike of </a:t>
            </a:r>
            <a:r>
              <a:rPr lang="en-US" dirty="0" err="1" smtClean="0"/>
              <a:t>procfs</a:t>
            </a:r>
            <a:endParaRPr lang="en-US" dirty="0" smtClean="0"/>
          </a:p>
          <a:p>
            <a:pPr lvl="1"/>
            <a:r>
              <a:rPr lang="en-US" dirty="0" smtClean="0"/>
              <a:t>Others not named </a:t>
            </a:r>
          </a:p>
          <a:p>
            <a:r>
              <a:rPr lang="en-US" dirty="0" smtClean="0"/>
              <a:t>After syncing we need to address these issues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9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29200"/>
          </a:xfrm>
        </p:spPr>
        <p:txBody>
          <a:bodyPr/>
          <a:lstStyle/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Work left</a:t>
            </a:r>
          </a:p>
          <a:p>
            <a:pPr lvl="1"/>
            <a:r>
              <a:rPr lang="en-US" dirty="0" smtClean="0"/>
              <a:t>Style issues should be ready by end of 2.8</a:t>
            </a:r>
          </a:p>
          <a:p>
            <a:pPr lvl="1"/>
            <a:r>
              <a:rPr lang="en-US" dirty="0" err="1" smtClean="0"/>
              <a:t>Libcfs</a:t>
            </a:r>
            <a:r>
              <a:rPr lang="en-US" dirty="0" smtClean="0"/>
              <a:t> needs a lot of work</a:t>
            </a:r>
          </a:p>
          <a:p>
            <a:pPr lvl="1"/>
            <a:r>
              <a:rPr lang="en-US" dirty="0" smtClean="0"/>
              <a:t>Kernel code style updates will be big update.</a:t>
            </a:r>
          </a:p>
          <a:p>
            <a:r>
              <a:rPr lang="en-US" dirty="0" smtClean="0"/>
              <a:t>Need to work as a community to push </a:t>
            </a:r>
            <a:r>
              <a:rPr lang="en-US" dirty="0" smtClean="0"/>
              <a:t>work upstream.</a:t>
            </a:r>
          </a:p>
          <a:p>
            <a:r>
              <a:rPr lang="en-US" dirty="0" smtClean="0"/>
              <a:t>We can’t forget support </a:t>
            </a:r>
            <a:r>
              <a:rPr lang="en-US" smtClean="0"/>
              <a:t>for latest </a:t>
            </a:r>
            <a:r>
              <a:rPr lang="en-US" dirty="0" smtClean="0"/>
              <a:t>kernels.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3787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377</Words>
  <Application>Microsoft Macintosh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Lustre + Linux </vt:lpstr>
      <vt:lpstr>The fork in the road</vt:lpstr>
      <vt:lpstr>Trip down Intel drive :  Syncing with upstream client</vt:lpstr>
      <vt:lpstr>Master renovations so far</vt:lpstr>
      <vt:lpstr>What about the other side of town?</vt:lpstr>
      <vt:lpstr>What needs to be done to be up to code?</vt:lpstr>
      <vt:lpstr>With barn!!!!</vt:lpstr>
      <vt:lpstr>Code violations</vt:lpstr>
      <vt:lpstr>Conclusion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Simmons, James A.</cp:lastModifiedBy>
  <cp:revision>96</cp:revision>
  <dcterms:created xsi:type="dcterms:W3CDTF">2014-04-08T18:22:41Z</dcterms:created>
  <dcterms:modified xsi:type="dcterms:W3CDTF">2015-01-20T21:07:07Z</dcterms:modified>
</cp:coreProperties>
</file>